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69" r:id="rId5"/>
    <p:sldId id="282" r:id="rId6"/>
    <p:sldId id="306" r:id="rId7"/>
    <p:sldId id="307" r:id="rId8"/>
    <p:sldId id="318" r:id="rId9"/>
    <p:sldId id="308" r:id="rId10"/>
    <p:sldId id="312" r:id="rId11"/>
    <p:sldId id="316" r:id="rId12"/>
    <p:sldId id="317" r:id="rId13"/>
    <p:sldId id="313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1F"/>
    <a:srgbClr val="10497E"/>
    <a:srgbClr val="8EBBE5"/>
    <a:srgbClr val="DF4661"/>
    <a:srgbClr val="EADA24"/>
    <a:srgbClr val="CEDC00"/>
    <a:srgbClr val="00A9CE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20FB4-B839-407C-BC48-E4C5DA574FB6}" v="3" dt="2024-02-01T18:42:46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1" y="28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157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Al Jokhadar" userId="9ac7f9d6863d4a1d" providerId="LiveId" clId="{47020FB4-B839-407C-BC48-E4C5DA574FB6}"/>
    <pc:docChg chg="modSld">
      <pc:chgData name="Mohammed Al Jokhadar" userId="9ac7f9d6863d4a1d" providerId="LiveId" clId="{47020FB4-B839-407C-BC48-E4C5DA574FB6}" dt="2024-02-01T18:57:37.907" v="116" actId="9405"/>
      <pc:docMkLst>
        <pc:docMk/>
      </pc:docMkLst>
      <pc:sldChg chg="addSp delSp mod">
        <pc:chgData name="Mohammed Al Jokhadar" userId="9ac7f9d6863d4a1d" providerId="LiveId" clId="{47020FB4-B839-407C-BC48-E4C5DA574FB6}" dt="2024-02-01T18:20:25.767" v="7" actId="9405"/>
        <pc:sldMkLst>
          <pc:docMk/>
          <pc:sldMk cId="2488241159" sldId="306"/>
        </pc:sldMkLst>
        <pc:inkChg chg="add del">
          <ac:chgData name="Mohammed Al Jokhadar" userId="9ac7f9d6863d4a1d" providerId="LiveId" clId="{47020FB4-B839-407C-BC48-E4C5DA574FB6}" dt="2024-02-01T18:20:08.843" v="1"/>
          <ac:inkMkLst>
            <pc:docMk/>
            <pc:sldMk cId="2488241159" sldId="306"/>
            <ac:inkMk id="3" creationId="{FE8B613C-306D-ED82-FC84-7E7ACD106A84}"/>
          </ac:inkMkLst>
        </pc:inkChg>
        <pc:inkChg chg="add">
          <ac:chgData name="Mohammed Al Jokhadar" userId="9ac7f9d6863d4a1d" providerId="LiveId" clId="{47020FB4-B839-407C-BC48-E4C5DA574FB6}" dt="2024-02-01T18:20:15.250" v="2" actId="9405"/>
          <ac:inkMkLst>
            <pc:docMk/>
            <pc:sldMk cId="2488241159" sldId="306"/>
            <ac:inkMk id="4" creationId="{CB9CB1E7-A21C-C905-5126-DE9D67FA943E}"/>
          </ac:inkMkLst>
        </pc:inkChg>
        <pc:inkChg chg="add">
          <ac:chgData name="Mohammed Al Jokhadar" userId="9ac7f9d6863d4a1d" providerId="LiveId" clId="{47020FB4-B839-407C-BC48-E4C5DA574FB6}" dt="2024-02-01T18:20:19.192" v="3" actId="9405"/>
          <ac:inkMkLst>
            <pc:docMk/>
            <pc:sldMk cId="2488241159" sldId="306"/>
            <ac:inkMk id="5" creationId="{20BF5020-A4E4-D4F7-A4B5-9133385D931D}"/>
          </ac:inkMkLst>
        </pc:inkChg>
        <pc:inkChg chg="add">
          <ac:chgData name="Mohammed Al Jokhadar" userId="9ac7f9d6863d4a1d" providerId="LiveId" clId="{47020FB4-B839-407C-BC48-E4C5DA574FB6}" dt="2024-02-01T18:20:21.226" v="4" actId="9405"/>
          <ac:inkMkLst>
            <pc:docMk/>
            <pc:sldMk cId="2488241159" sldId="306"/>
            <ac:inkMk id="6" creationId="{E3802C9E-BA6D-C44D-8359-F00581B5D8F2}"/>
          </ac:inkMkLst>
        </pc:inkChg>
        <pc:inkChg chg="add">
          <ac:chgData name="Mohammed Al Jokhadar" userId="9ac7f9d6863d4a1d" providerId="LiveId" clId="{47020FB4-B839-407C-BC48-E4C5DA574FB6}" dt="2024-02-01T18:20:22.082" v="5" actId="9405"/>
          <ac:inkMkLst>
            <pc:docMk/>
            <pc:sldMk cId="2488241159" sldId="306"/>
            <ac:inkMk id="8" creationId="{5803B460-E2A6-A752-86F5-016AFECB4EAF}"/>
          </ac:inkMkLst>
        </pc:inkChg>
        <pc:inkChg chg="add">
          <ac:chgData name="Mohammed Al Jokhadar" userId="9ac7f9d6863d4a1d" providerId="LiveId" clId="{47020FB4-B839-407C-BC48-E4C5DA574FB6}" dt="2024-02-01T18:20:22.842" v="6" actId="9405"/>
          <ac:inkMkLst>
            <pc:docMk/>
            <pc:sldMk cId="2488241159" sldId="306"/>
            <ac:inkMk id="9" creationId="{E75E3717-89D4-6E9F-AD14-B16F071B1A80}"/>
          </ac:inkMkLst>
        </pc:inkChg>
        <pc:inkChg chg="add">
          <ac:chgData name="Mohammed Al Jokhadar" userId="9ac7f9d6863d4a1d" providerId="LiveId" clId="{47020FB4-B839-407C-BC48-E4C5DA574FB6}" dt="2024-02-01T18:20:25.767" v="7" actId="9405"/>
          <ac:inkMkLst>
            <pc:docMk/>
            <pc:sldMk cId="2488241159" sldId="306"/>
            <ac:inkMk id="10" creationId="{7E98BFC3-8635-59B5-5021-F73BF6AD634B}"/>
          </ac:inkMkLst>
        </pc:inkChg>
      </pc:sldChg>
      <pc:sldChg chg="addSp delSp mod">
        <pc:chgData name="Mohammed Al Jokhadar" userId="9ac7f9d6863d4a1d" providerId="LiveId" clId="{47020FB4-B839-407C-BC48-E4C5DA574FB6}" dt="2024-02-01T18:31:24.726" v="16" actId="9405"/>
        <pc:sldMkLst>
          <pc:docMk/>
          <pc:sldMk cId="833574402" sldId="307"/>
        </pc:sldMkLst>
        <pc:inkChg chg="add del">
          <ac:chgData name="Mohammed Al Jokhadar" userId="9ac7f9d6863d4a1d" providerId="LiveId" clId="{47020FB4-B839-407C-BC48-E4C5DA574FB6}" dt="2024-02-01T18:30:12.001" v="9"/>
          <ac:inkMkLst>
            <pc:docMk/>
            <pc:sldMk cId="833574402" sldId="307"/>
            <ac:inkMk id="3" creationId="{EE40767F-2DBA-1E33-63C4-CBADC22413C4}"/>
          </ac:inkMkLst>
        </pc:inkChg>
        <pc:inkChg chg="add">
          <ac:chgData name="Mohammed Al Jokhadar" userId="9ac7f9d6863d4a1d" providerId="LiveId" clId="{47020FB4-B839-407C-BC48-E4C5DA574FB6}" dt="2024-02-01T18:30:49.752" v="10" actId="9405"/>
          <ac:inkMkLst>
            <pc:docMk/>
            <pc:sldMk cId="833574402" sldId="307"/>
            <ac:inkMk id="4" creationId="{BBA1C07D-B109-CA22-F3AA-262458719421}"/>
          </ac:inkMkLst>
        </pc:inkChg>
        <pc:inkChg chg="add">
          <ac:chgData name="Mohammed Al Jokhadar" userId="9ac7f9d6863d4a1d" providerId="LiveId" clId="{47020FB4-B839-407C-BC48-E4C5DA574FB6}" dt="2024-02-01T18:30:54.420" v="11" actId="9405"/>
          <ac:inkMkLst>
            <pc:docMk/>
            <pc:sldMk cId="833574402" sldId="307"/>
            <ac:inkMk id="5" creationId="{B7FE9B57-664A-8402-57F2-8F270A3151E9}"/>
          </ac:inkMkLst>
        </pc:inkChg>
        <pc:inkChg chg="add">
          <ac:chgData name="Mohammed Al Jokhadar" userId="9ac7f9d6863d4a1d" providerId="LiveId" clId="{47020FB4-B839-407C-BC48-E4C5DA574FB6}" dt="2024-02-01T18:30:58.674" v="12" actId="9405"/>
          <ac:inkMkLst>
            <pc:docMk/>
            <pc:sldMk cId="833574402" sldId="307"/>
            <ac:inkMk id="7" creationId="{91F60BA4-FE1F-29F3-62B9-E041834F7CDF}"/>
          </ac:inkMkLst>
        </pc:inkChg>
        <pc:inkChg chg="add">
          <ac:chgData name="Mohammed Al Jokhadar" userId="9ac7f9d6863d4a1d" providerId="LiveId" clId="{47020FB4-B839-407C-BC48-E4C5DA574FB6}" dt="2024-02-01T18:31:10.237" v="13" actId="9405"/>
          <ac:inkMkLst>
            <pc:docMk/>
            <pc:sldMk cId="833574402" sldId="307"/>
            <ac:inkMk id="8" creationId="{C35168B1-86E3-CDF8-2D18-166D7D0F8D54}"/>
          </ac:inkMkLst>
        </pc:inkChg>
        <pc:inkChg chg="add">
          <ac:chgData name="Mohammed Al Jokhadar" userId="9ac7f9d6863d4a1d" providerId="LiveId" clId="{47020FB4-B839-407C-BC48-E4C5DA574FB6}" dt="2024-02-01T18:31:21.698" v="14" actId="9405"/>
          <ac:inkMkLst>
            <pc:docMk/>
            <pc:sldMk cId="833574402" sldId="307"/>
            <ac:inkMk id="9" creationId="{47BB931D-7239-85BA-8506-12FCD017393E}"/>
          </ac:inkMkLst>
        </pc:inkChg>
        <pc:inkChg chg="add">
          <ac:chgData name="Mohammed Al Jokhadar" userId="9ac7f9d6863d4a1d" providerId="LiveId" clId="{47020FB4-B839-407C-BC48-E4C5DA574FB6}" dt="2024-02-01T18:31:22.669" v="15" actId="9405"/>
          <ac:inkMkLst>
            <pc:docMk/>
            <pc:sldMk cId="833574402" sldId="307"/>
            <ac:inkMk id="10" creationId="{7F131A37-308D-0422-B0A5-DC99317B2D74}"/>
          </ac:inkMkLst>
        </pc:inkChg>
        <pc:inkChg chg="add">
          <ac:chgData name="Mohammed Al Jokhadar" userId="9ac7f9d6863d4a1d" providerId="LiveId" clId="{47020FB4-B839-407C-BC48-E4C5DA574FB6}" dt="2024-02-01T18:31:24.726" v="16" actId="9405"/>
          <ac:inkMkLst>
            <pc:docMk/>
            <pc:sldMk cId="833574402" sldId="307"/>
            <ac:inkMk id="11" creationId="{C17E476A-6384-22E8-0A3C-AFA226BD0140}"/>
          </ac:inkMkLst>
        </pc:inkChg>
      </pc:sldChg>
      <pc:sldChg chg="addSp delSp mod">
        <pc:chgData name="Mohammed Al Jokhadar" userId="9ac7f9d6863d4a1d" providerId="LiveId" clId="{47020FB4-B839-407C-BC48-E4C5DA574FB6}" dt="2024-02-01T18:43:57.848" v="49" actId="9405"/>
        <pc:sldMkLst>
          <pc:docMk/>
          <pc:sldMk cId="3407625593" sldId="308"/>
        </pc:sldMkLst>
        <pc:inkChg chg="add">
          <ac:chgData name="Mohammed Al Jokhadar" userId="9ac7f9d6863d4a1d" providerId="LiveId" clId="{47020FB4-B839-407C-BC48-E4C5DA574FB6}" dt="2024-02-01T18:40:41.420" v="26" actId="9405"/>
          <ac:inkMkLst>
            <pc:docMk/>
            <pc:sldMk cId="3407625593" sldId="308"/>
            <ac:inkMk id="3" creationId="{3B6F7E21-55C8-B768-BA75-C11A3434AE93}"/>
          </ac:inkMkLst>
        </pc:inkChg>
        <pc:inkChg chg="add">
          <ac:chgData name="Mohammed Al Jokhadar" userId="9ac7f9d6863d4a1d" providerId="LiveId" clId="{47020FB4-B839-407C-BC48-E4C5DA574FB6}" dt="2024-02-01T18:40:46.168" v="27" actId="9405"/>
          <ac:inkMkLst>
            <pc:docMk/>
            <pc:sldMk cId="3407625593" sldId="308"/>
            <ac:inkMk id="4" creationId="{5B276302-2D97-BC83-7CDE-05D4123945FF}"/>
          </ac:inkMkLst>
        </pc:inkChg>
        <pc:inkChg chg="add">
          <ac:chgData name="Mohammed Al Jokhadar" userId="9ac7f9d6863d4a1d" providerId="LiveId" clId="{47020FB4-B839-407C-BC48-E4C5DA574FB6}" dt="2024-02-01T18:40:48.955" v="28" actId="9405"/>
          <ac:inkMkLst>
            <pc:docMk/>
            <pc:sldMk cId="3407625593" sldId="308"/>
            <ac:inkMk id="5" creationId="{4AE87F21-942D-30A7-5FDA-D5CE18424E25}"/>
          </ac:inkMkLst>
        </pc:inkChg>
        <pc:inkChg chg="add">
          <ac:chgData name="Mohammed Al Jokhadar" userId="9ac7f9d6863d4a1d" providerId="LiveId" clId="{47020FB4-B839-407C-BC48-E4C5DA574FB6}" dt="2024-02-01T18:40:58.643" v="29" actId="9405"/>
          <ac:inkMkLst>
            <pc:docMk/>
            <pc:sldMk cId="3407625593" sldId="308"/>
            <ac:inkMk id="6" creationId="{56839972-B85C-2BA1-C5F8-7066514A0B05}"/>
          </ac:inkMkLst>
        </pc:inkChg>
        <pc:inkChg chg="add">
          <ac:chgData name="Mohammed Al Jokhadar" userId="9ac7f9d6863d4a1d" providerId="LiveId" clId="{47020FB4-B839-407C-BC48-E4C5DA574FB6}" dt="2024-02-01T18:41:00.279" v="30" actId="9405"/>
          <ac:inkMkLst>
            <pc:docMk/>
            <pc:sldMk cId="3407625593" sldId="308"/>
            <ac:inkMk id="8" creationId="{6D2F7936-1EA9-602D-3160-5688C4D73309}"/>
          </ac:inkMkLst>
        </pc:inkChg>
        <pc:inkChg chg="add">
          <ac:chgData name="Mohammed Al Jokhadar" userId="9ac7f9d6863d4a1d" providerId="LiveId" clId="{47020FB4-B839-407C-BC48-E4C5DA574FB6}" dt="2024-02-01T18:41:03.773" v="31" actId="9405"/>
          <ac:inkMkLst>
            <pc:docMk/>
            <pc:sldMk cId="3407625593" sldId="308"/>
            <ac:inkMk id="9" creationId="{D403FDF8-6ED6-0DD0-2463-B78A3A1B4B71}"/>
          </ac:inkMkLst>
        </pc:inkChg>
        <pc:inkChg chg="add">
          <ac:chgData name="Mohammed Al Jokhadar" userId="9ac7f9d6863d4a1d" providerId="LiveId" clId="{47020FB4-B839-407C-BC48-E4C5DA574FB6}" dt="2024-02-01T18:41:23.133" v="32" actId="9405"/>
          <ac:inkMkLst>
            <pc:docMk/>
            <pc:sldMk cId="3407625593" sldId="308"/>
            <ac:inkMk id="10" creationId="{0AE519C1-AC5A-49C6-B92B-F4EF7223B297}"/>
          </ac:inkMkLst>
        </pc:inkChg>
        <pc:inkChg chg="add del">
          <ac:chgData name="Mohammed Al Jokhadar" userId="9ac7f9d6863d4a1d" providerId="LiveId" clId="{47020FB4-B839-407C-BC48-E4C5DA574FB6}" dt="2024-02-01T18:42:46.165" v="34"/>
          <ac:inkMkLst>
            <pc:docMk/>
            <pc:sldMk cId="3407625593" sldId="308"/>
            <ac:inkMk id="11" creationId="{61990768-478D-6A59-7971-EF645BAC2B31}"/>
          </ac:inkMkLst>
        </pc:inkChg>
        <pc:inkChg chg="add">
          <ac:chgData name="Mohammed Al Jokhadar" userId="9ac7f9d6863d4a1d" providerId="LiveId" clId="{47020FB4-B839-407C-BC48-E4C5DA574FB6}" dt="2024-02-01T18:42:52.671" v="35" actId="9405"/>
          <ac:inkMkLst>
            <pc:docMk/>
            <pc:sldMk cId="3407625593" sldId="308"/>
            <ac:inkMk id="12" creationId="{FB15D537-F612-5E1F-2844-C5C33ED9EF6D}"/>
          </ac:inkMkLst>
        </pc:inkChg>
        <pc:inkChg chg="add">
          <ac:chgData name="Mohammed Al Jokhadar" userId="9ac7f9d6863d4a1d" providerId="LiveId" clId="{47020FB4-B839-407C-BC48-E4C5DA574FB6}" dt="2024-02-01T18:42:54.944" v="36" actId="9405"/>
          <ac:inkMkLst>
            <pc:docMk/>
            <pc:sldMk cId="3407625593" sldId="308"/>
            <ac:inkMk id="13" creationId="{8959710E-6317-0FA6-E2F7-146F377B9492}"/>
          </ac:inkMkLst>
        </pc:inkChg>
        <pc:inkChg chg="add">
          <ac:chgData name="Mohammed Al Jokhadar" userId="9ac7f9d6863d4a1d" providerId="LiveId" clId="{47020FB4-B839-407C-BC48-E4C5DA574FB6}" dt="2024-02-01T18:42:56.316" v="37" actId="9405"/>
          <ac:inkMkLst>
            <pc:docMk/>
            <pc:sldMk cId="3407625593" sldId="308"/>
            <ac:inkMk id="14" creationId="{B81A44CA-8885-5E33-CF1C-C57483F762CE}"/>
          </ac:inkMkLst>
        </pc:inkChg>
        <pc:inkChg chg="add">
          <ac:chgData name="Mohammed Al Jokhadar" userId="9ac7f9d6863d4a1d" providerId="LiveId" clId="{47020FB4-B839-407C-BC48-E4C5DA574FB6}" dt="2024-02-01T18:42:58.567" v="38" actId="9405"/>
          <ac:inkMkLst>
            <pc:docMk/>
            <pc:sldMk cId="3407625593" sldId="308"/>
            <ac:inkMk id="15" creationId="{9333DEBB-D261-4E46-6B56-847F685B4F9D}"/>
          </ac:inkMkLst>
        </pc:inkChg>
        <pc:inkChg chg="add">
          <ac:chgData name="Mohammed Al Jokhadar" userId="9ac7f9d6863d4a1d" providerId="LiveId" clId="{47020FB4-B839-407C-BC48-E4C5DA574FB6}" dt="2024-02-01T18:42:59.446" v="39" actId="9405"/>
          <ac:inkMkLst>
            <pc:docMk/>
            <pc:sldMk cId="3407625593" sldId="308"/>
            <ac:inkMk id="16" creationId="{3674459A-425E-2AEA-6E28-39CBF1497978}"/>
          </ac:inkMkLst>
        </pc:inkChg>
        <pc:inkChg chg="add">
          <ac:chgData name="Mohammed Al Jokhadar" userId="9ac7f9d6863d4a1d" providerId="LiveId" clId="{47020FB4-B839-407C-BC48-E4C5DA574FB6}" dt="2024-02-01T18:42:59.812" v="40" actId="9405"/>
          <ac:inkMkLst>
            <pc:docMk/>
            <pc:sldMk cId="3407625593" sldId="308"/>
            <ac:inkMk id="17" creationId="{4EFB03A5-ED44-5D3E-D0C1-DD90FF5BD986}"/>
          </ac:inkMkLst>
        </pc:inkChg>
        <pc:inkChg chg="add">
          <ac:chgData name="Mohammed Al Jokhadar" userId="9ac7f9d6863d4a1d" providerId="LiveId" clId="{47020FB4-B839-407C-BC48-E4C5DA574FB6}" dt="2024-02-01T18:43:03.335" v="41" actId="9405"/>
          <ac:inkMkLst>
            <pc:docMk/>
            <pc:sldMk cId="3407625593" sldId="308"/>
            <ac:inkMk id="18" creationId="{FAAC4707-3CC3-390C-56C2-AF22F1BBC03B}"/>
          </ac:inkMkLst>
        </pc:inkChg>
        <pc:inkChg chg="add">
          <ac:chgData name="Mohammed Al Jokhadar" userId="9ac7f9d6863d4a1d" providerId="LiveId" clId="{47020FB4-B839-407C-BC48-E4C5DA574FB6}" dt="2024-02-01T18:43:33.783" v="42" actId="9405"/>
          <ac:inkMkLst>
            <pc:docMk/>
            <pc:sldMk cId="3407625593" sldId="308"/>
            <ac:inkMk id="19" creationId="{1F1DA4AE-C80D-ECEF-96E1-22888B9B3C27}"/>
          </ac:inkMkLst>
        </pc:inkChg>
        <pc:inkChg chg="add">
          <ac:chgData name="Mohammed Al Jokhadar" userId="9ac7f9d6863d4a1d" providerId="LiveId" clId="{47020FB4-B839-407C-BC48-E4C5DA574FB6}" dt="2024-02-01T18:43:34.483" v="43" actId="9405"/>
          <ac:inkMkLst>
            <pc:docMk/>
            <pc:sldMk cId="3407625593" sldId="308"/>
            <ac:inkMk id="20" creationId="{09C5BE81-B302-564C-CB55-C4695DE4A7D7}"/>
          </ac:inkMkLst>
        </pc:inkChg>
        <pc:inkChg chg="add">
          <ac:chgData name="Mohammed Al Jokhadar" userId="9ac7f9d6863d4a1d" providerId="LiveId" clId="{47020FB4-B839-407C-BC48-E4C5DA574FB6}" dt="2024-02-01T18:43:35.973" v="44" actId="9405"/>
          <ac:inkMkLst>
            <pc:docMk/>
            <pc:sldMk cId="3407625593" sldId="308"/>
            <ac:inkMk id="21" creationId="{378DC0ED-8EC5-9324-6ADF-6A5BE57055C0}"/>
          </ac:inkMkLst>
        </pc:inkChg>
        <pc:inkChg chg="add">
          <ac:chgData name="Mohammed Al Jokhadar" userId="9ac7f9d6863d4a1d" providerId="LiveId" clId="{47020FB4-B839-407C-BC48-E4C5DA574FB6}" dt="2024-02-01T18:43:37.021" v="45" actId="9405"/>
          <ac:inkMkLst>
            <pc:docMk/>
            <pc:sldMk cId="3407625593" sldId="308"/>
            <ac:inkMk id="22" creationId="{6C0D96B6-23DE-7790-A0B9-8DB6AA687C7E}"/>
          </ac:inkMkLst>
        </pc:inkChg>
        <pc:inkChg chg="add">
          <ac:chgData name="Mohammed Al Jokhadar" userId="9ac7f9d6863d4a1d" providerId="LiveId" clId="{47020FB4-B839-407C-BC48-E4C5DA574FB6}" dt="2024-02-01T18:43:38.535" v="46" actId="9405"/>
          <ac:inkMkLst>
            <pc:docMk/>
            <pc:sldMk cId="3407625593" sldId="308"/>
            <ac:inkMk id="23" creationId="{E316FDE9-9970-5413-3F4C-4C0DE3FF97F5}"/>
          </ac:inkMkLst>
        </pc:inkChg>
        <pc:inkChg chg="add">
          <ac:chgData name="Mohammed Al Jokhadar" userId="9ac7f9d6863d4a1d" providerId="LiveId" clId="{47020FB4-B839-407C-BC48-E4C5DA574FB6}" dt="2024-02-01T18:43:41.989" v="47" actId="9405"/>
          <ac:inkMkLst>
            <pc:docMk/>
            <pc:sldMk cId="3407625593" sldId="308"/>
            <ac:inkMk id="24" creationId="{5986245D-5F5B-E3DD-C0D1-1061DE9F4D3B}"/>
          </ac:inkMkLst>
        </pc:inkChg>
        <pc:inkChg chg="add">
          <ac:chgData name="Mohammed Al Jokhadar" userId="9ac7f9d6863d4a1d" providerId="LiveId" clId="{47020FB4-B839-407C-BC48-E4C5DA574FB6}" dt="2024-02-01T18:43:52.211" v="48" actId="9405"/>
          <ac:inkMkLst>
            <pc:docMk/>
            <pc:sldMk cId="3407625593" sldId="308"/>
            <ac:inkMk id="25" creationId="{9CE1C3E5-BC3C-38EC-8081-B741FF00657F}"/>
          </ac:inkMkLst>
        </pc:inkChg>
        <pc:inkChg chg="add">
          <ac:chgData name="Mohammed Al Jokhadar" userId="9ac7f9d6863d4a1d" providerId="LiveId" clId="{47020FB4-B839-407C-BC48-E4C5DA574FB6}" dt="2024-02-01T18:43:57.848" v="49" actId="9405"/>
          <ac:inkMkLst>
            <pc:docMk/>
            <pc:sldMk cId="3407625593" sldId="308"/>
            <ac:inkMk id="26" creationId="{E8FCAE01-8406-2E35-AE62-5C8EC93AA067}"/>
          </ac:inkMkLst>
        </pc:inkChg>
      </pc:sldChg>
      <pc:sldChg chg="addSp mod">
        <pc:chgData name="Mohammed Al Jokhadar" userId="9ac7f9d6863d4a1d" providerId="LiveId" clId="{47020FB4-B839-407C-BC48-E4C5DA574FB6}" dt="2024-02-01T18:57:37.907" v="116" actId="9405"/>
        <pc:sldMkLst>
          <pc:docMk/>
          <pc:sldMk cId="1818660946" sldId="313"/>
        </pc:sldMkLst>
        <pc:inkChg chg="add">
          <ac:chgData name="Mohammed Al Jokhadar" userId="9ac7f9d6863d4a1d" providerId="LiveId" clId="{47020FB4-B839-407C-BC48-E4C5DA574FB6}" dt="2024-02-01T18:57:09.986" v="93" actId="9405"/>
          <ac:inkMkLst>
            <pc:docMk/>
            <pc:sldMk cId="1818660946" sldId="313"/>
            <ac:inkMk id="3" creationId="{F0FD4A22-7D50-4325-F559-F5984DD36207}"/>
          </ac:inkMkLst>
        </pc:inkChg>
        <pc:inkChg chg="add">
          <ac:chgData name="Mohammed Al Jokhadar" userId="9ac7f9d6863d4a1d" providerId="LiveId" clId="{47020FB4-B839-407C-BC48-E4C5DA574FB6}" dt="2024-02-01T18:57:10.886" v="94" actId="9405"/>
          <ac:inkMkLst>
            <pc:docMk/>
            <pc:sldMk cId="1818660946" sldId="313"/>
            <ac:inkMk id="4" creationId="{B9FE2DB3-4DE2-8301-5F4B-2BC6CFA9478E}"/>
          </ac:inkMkLst>
        </pc:inkChg>
        <pc:inkChg chg="add">
          <ac:chgData name="Mohammed Al Jokhadar" userId="9ac7f9d6863d4a1d" providerId="LiveId" clId="{47020FB4-B839-407C-BC48-E4C5DA574FB6}" dt="2024-02-01T18:57:11.745" v="95" actId="9405"/>
          <ac:inkMkLst>
            <pc:docMk/>
            <pc:sldMk cId="1818660946" sldId="313"/>
            <ac:inkMk id="5" creationId="{EA064951-CAD1-2741-F6EA-82EE89736FF5}"/>
          </ac:inkMkLst>
        </pc:inkChg>
        <pc:inkChg chg="add">
          <ac:chgData name="Mohammed Al Jokhadar" userId="9ac7f9d6863d4a1d" providerId="LiveId" clId="{47020FB4-B839-407C-BC48-E4C5DA574FB6}" dt="2024-02-01T18:57:12.696" v="96" actId="9405"/>
          <ac:inkMkLst>
            <pc:docMk/>
            <pc:sldMk cId="1818660946" sldId="313"/>
            <ac:inkMk id="6" creationId="{BC91D2A1-C040-8312-FF2F-20CB0AF8A936}"/>
          </ac:inkMkLst>
        </pc:inkChg>
        <pc:inkChg chg="add">
          <ac:chgData name="Mohammed Al Jokhadar" userId="9ac7f9d6863d4a1d" providerId="LiveId" clId="{47020FB4-B839-407C-BC48-E4C5DA574FB6}" dt="2024-02-01T18:57:13.475" v="97" actId="9405"/>
          <ac:inkMkLst>
            <pc:docMk/>
            <pc:sldMk cId="1818660946" sldId="313"/>
            <ac:inkMk id="8" creationId="{3716E51E-63BF-1AF0-EA4E-6C725FD802F3}"/>
          </ac:inkMkLst>
        </pc:inkChg>
        <pc:inkChg chg="add">
          <ac:chgData name="Mohammed Al Jokhadar" userId="9ac7f9d6863d4a1d" providerId="LiveId" clId="{47020FB4-B839-407C-BC48-E4C5DA574FB6}" dt="2024-02-01T18:57:13.830" v="98" actId="9405"/>
          <ac:inkMkLst>
            <pc:docMk/>
            <pc:sldMk cId="1818660946" sldId="313"/>
            <ac:inkMk id="9" creationId="{A943E830-BDF1-6B6D-D534-3E6E245DEF91}"/>
          </ac:inkMkLst>
        </pc:inkChg>
        <pc:inkChg chg="add">
          <ac:chgData name="Mohammed Al Jokhadar" userId="9ac7f9d6863d4a1d" providerId="LiveId" clId="{47020FB4-B839-407C-BC48-E4C5DA574FB6}" dt="2024-02-01T18:57:14.472" v="99" actId="9405"/>
          <ac:inkMkLst>
            <pc:docMk/>
            <pc:sldMk cId="1818660946" sldId="313"/>
            <ac:inkMk id="10" creationId="{D4AC4F31-BA9E-37AE-5EC8-4F336198B379}"/>
          </ac:inkMkLst>
        </pc:inkChg>
        <pc:inkChg chg="add">
          <ac:chgData name="Mohammed Al Jokhadar" userId="9ac7f9d6863d4a1d" providerId="LiveId" clId="{47020FB4-B839-407C-BC48-E4C5DA574FB6}" dt="2024-02-01T18:57:16.160" v="100" actId="9405"/>
          <ac:inkMkLst>
            <pc:docMk/>
            <pc:sldMk cId="1818660946" sldId="313"/>
            <ac:inkMk id="11" creationId="{957AC099-4F3E-5C91-3651-E75B633E7AA2}"/>
          </ac:inkMkLst>
        </pc:inkChg>
        <pc:inkChg chg="add">
          <ac:chgData name="Mohammed Al Jokhadar" userId="9ac7f9d6863d4a1d" providerId="LiveId" clId="{47020FB4-B839-407C-BC48-E4C5DA574FB6}" dt="2024-02-01T18:57:18.125" v="101" actId="9405"/>
          <ac:inkMkLst>
            <pc:docMk/>
            <pc:sldMk cId="1818660946" sldId="313"/>
            <ac:inkMk id="12" creationId="{3F9829AF-A7E7-ECC7-4B53-098333259402}"/>
          </ac:inkMkLst>
        </pc:inkChg>
        <pc:inkChg chg="add">
          <ac:chgData name="Mohammed Al Jokhadar" userId="9ac7f9d6863d4a1d" providerId="LiveId" clId="{47020FB4-B839-407C-BC48-E4C5DA574FB6}" dt="2024-02-01T18:57:18.495" v="102" actId="9405"/>
          <ac:inkMkLst>
            <pc:docMk/>
            <pc:sldMk cId="1818660946" sldId="313"/>
            <ac:inkMk id="13" creationId="{92F1A356-4656-8D98-D46A-34ED2943120E}"/>
          </ac:inkMkLst>
        </pc:inkChg>
        <pc:inkChg chg="add">
          <ac:chgData name="Mohammed Al Jokhadar" userId="9ac7f9d6863d4a1d" providerId="LiveId" clId="{47020FB4-B839-407C-BC48-E4C5DA574FB6}" dt="2024-02-01T18:57:19.341" v="103" actId="9405"/>
          <ac:inkMkLst>
            <pc:docMk/>
            <pc:sldMk cId="1818660946" sldId="313"/>
            <ac:inkMk id="14" creationId="{E3431550-53FE-C9ED-C853-D72918DDD4C0}"/>
          </ac:inkMkLst>
        </pc:inkChg>
        <pc:inkChg chg="add">
          <ac:chgData name="Mohammed Al Jokhadar" userId="9ac7f9d6863d4a1d" providerId="LiveId" clId="{47020FB4-B839-407C-BC48-E4C5DA574FB6}" dt="2024-02-01T18:57:20.377" v="104" actId="9405"/>
          <ac:inkMkLst>
            <pc:docMk/>
            <pc:sldMk cId="1818660946" sldId="313"/>
            <ac:inkMk id="15" creationId="{8C7A1AA3-FBFD-D883-6602-935ADD53EAD3}"/>
          </ac:inkMkLst>
        </pc:inkChg>
        <pc:inkChg chg="add">
          <ac:chgData name="Mohammed Al Jokhadar" userId="9ac7f9d6863d4a1d" providerId="LiveId" clId="{47020FB4-B839-407C-BC48-E4C5DA574FB6}" dt="2024-02-01T18:57:22.369" v="105" actId="9405"/>
          <ac:inkMkLst>
            <pc:docMk/>
            <pc:sldMk cId="1818660946" sldId="313"/>
            <ac:inkMk id="16" creationId="{27E03D6B-E73C-0E24-87C5-726E032B2003}"/>
          </ac:inkMkLst>
        </pc:inkChg>
        <pc:inkChg chg="add">
          <ac:chgData name="Mohammed Al Jokhadar" userId="9ac7f9d6863d4a1d" providerId="LiveId" clId="{47020FB4-B839-407C-BC48-E4C5DA574FB6}" dt="2024-02-01T18:57:23.833" v="106" actId="9405"/>
          <ac:inkMkLst>
            <pc:docMk/>
            <pc:sldMk cId="1818660946" sldId="313"/>
            <ac:inkMk id="17" creationId="{B0133409-F5CD-C00D-D67E-969E8D99CE5A}"/>
          </ac:inkMkLst>
        </pc:inkChg>
        <pc:inkChg chg="add">
          <ac:chgData name="Mohammed Al Jokhadar" userId="9ac7f9d6863d4a1d" providerId="LiveId" clId="{47020FB4-B839-407C-BC48-E4C5DA574FB6}" dt="2024-02-01T18:57:25.195" v="107" actId="9405"/>
          <ac:inkMkLst>
            <pc:docMk/>
            <pc:sldMk cId="1818660946" sldId="313"/>
            <ac:inkMk id="18" creationId="{E054240E-CD89-4393-53C9-3F8040A7E224}"/>
          </ac:inkMkLst>
        </pc:inkChg>
        <pc:inkChg chg="add">
          <ac:chgData name="Mohammed Al Jokhadar" userId="9ac7f9d6863d4a1d" providerId="LiveId" clId="{47020FB4-B839-407C-BC48-E4C5DA574FB6}" dt="2024-02-01T18:57:27.718" v="108" actId="9405"/>
          <ac:inkMkLst>
            <pc:docMk/>
            <pc:sldMk cId="1818660946" sldId="313"/>
            <ac:inkMk id="19" creationId="{B90069BD-8991-3884-ADF6-04E11D92CEE6}"/>
          </ac:inkMkLst>
        </pc:inkChg>
        <pc:inkChg chg="add">
          <ac:chgData name="Mohammed Al Jokhadar" userId="9ac7f9d6863d4a1d" providerId="LiveId" clId="{47020FB4-B839-407C-BC48-E4C5DA574FB6}" dt="2024-02-01T18:57:31.403" v="109" actId="9405"/>
          <ac:inkMkLst>
            <pc:docMk/>
            <pc:sldMk cId="1818660946" sldId="313"/>
            <ac:inkMk id="20" creationId="{8B53EA2F-CC1E-A611-B9B3-7FC3F4E8D7A4}"/>
          </ac:inkMkLst>
        </pc:inkChg>
        <pc:inkChg chg="add">
          <ac:chgData name="Mohammed Al Jokhadar" userId="9ac7f9d6863d4a1d" providerId="LiveId" clId="{47020FB4-B839-407C-BC48-E4C5DA574FB6}" dt="2024-02-01T18:57:32.397" v="110" actId="9405"/>
          <ac:inkMkLst>
            <pc:docMk/>
            <pc:sldMk cId="1818660946" sldId="313"/>
            <ac:inkMk id="21" creationId="{1A49111A-C021-4E64-1010-1FC2BFD56BAE}"/>
          </ac:inkMkLst>
        </pc:inkChg>
        <pc:inkChg chg="add">
          <ac:chgData name="Mohammed Al Jokhadar" userId="9ac7f9d6863d4a1d" providerId="LiveId" clId="{47020FB4-B839-407C-BC48-E4C5DA574FB6}" dt="2024-02-01T18:57:33.400" v="111" actId="9405"/>
          <ac:inkMkLst>
            <pc:docMk/>
            <pc:sldMk cId="1818660946" sldId="313"/>
            <ac:inkMk id="22" creationId="{00900984-2B5A-95AF-35C6-F44DEEBD0D46}"/>
          </ac:inkMkLst>
        </pc:inkChg>
        <pc:inkChg chg="add">
          <ac:chgData name="Mohammed Al Jokhadar" userId="9ac7f9d6863d4a1d" providerId="LiveId" clId="{47020FB4-B839-407C-BC48-E4C5DA574FB6}" dt="2024-02-01T18:57:33.860" v="112" actId="9405"/>
          <ac:inkMkLst>
            <pc:docMk/>
            <pc:sldMk cId="1818660946" sldId="313"/>
            <ac:inkMk id="23" creationId="{B8350D4C-B906-28ED-D2CD-F9829EC8FFC6}"/>
          </ac:inkMkLst>
        </pc:inkChg>
        <pc:inkChg chg="add">
          <ac:chgData name="Mohammed Al Jokhadar" userId="9ac7f9d6863d4a1d" providerId="LiveId" clId="{47020FB4-B839-407C-BC48-E4C5DA574FB6}" dt="2024-02-01T18:57:34.337" v="113" actId="9405"/>
          <ac:inkMkLst>
            <pc:docMk/>
            <pc:sldMk cId="1818660946" sldId="313"/>
            <ac:inkMk id="24" creationId="{E505DB99-50B7-09A4-F306-703D423FCEFD}"/>
          </ac:inkMkLst>
        </pc:inkChg>
        <pc:inkChg chg="add">
          <ac:chgData name="Mohammed Al Jokhadar" userId="9ac7f9d6863d4a1d" providerId="LiveId" clId="{47020FB4-B839-407C-BC48-E4C5DA574FB6}" dt="2024-02-01T18:57:36.013" v="114" actId="9405"/>
          <ac:inkMkLst>
            <pc:docMk/>
            <pc:sldMk cId="1818660946" sldId="313"/>
            <ac:inkMk id="25" creationId="{38599177-FE80-F7FF-A1D0-96A54B97031F}"/>
          </ac:inkMkLst>
        </pc:inkChg>
        <pc:inkChg chg="add">
          <ac:chgData name="Mohammed Al Jokhadar" userId="9ac7f9d6863d4a1d" providerId="LiveId" clId="{47020FB4-B839-407C-BC48-E4C5DA574FB6}" dt="2024-02-01T18:57:36.891" v="115" actId="9405"/>
          <ac:inkMkLst>
            <pc:docMk/>
            <pc:sldMk cId="1818660946" sldId="313"/>
            <ac:inkMk id="26" creationId="{950CE0E2-16D1-C887-8A0E-2C0FFBE6D12B}"/>
          </ac:inkMkLst>
        </pc:inkChg>
        <pc:inkChg chg="add">
          <ac:chgData name="Mohammed Al Jokhadar" userId="9ac7f9d6863d4a1d" providerId="LiveId" clId="{47020FB4-B839-407C-BC48-E4C5DA574FB6}" dt="2024-02-01T18:57:37.907" v="116" actId="9405"/>
          <ac:inkMkLst>
            <pc:docMk/>
            <pc:sldMk cId="1818660946" sldId="313"/>
            <ac:inkMk id="27" creationId="{27FEDC01-084C-32D8-BE59-BAA03F8E5E7C}"/>
          </ac:inkMkLst>
        </pc:inkChg>
      </pc:sldChg>
      <pc:sldChg chg="addSp mod">
        <pc:chgData name="Mohammed Al Jokhadar" userId="9ac7f9d6863d4a1d" providerId="LiveId" clId="{47020FB4-B839-407C-BC48-E4C5DA574FB6}" dt="2024-02-01T18:55:46.675" v="85" actId="9405"/>
        <pc:sldMkLst>
          <pc:docMk/>
          <pc:sldMk cId="271994885" sldId="316"/>
        </pc:sldMkLst>
        <pc:inkChg chg="add">
          <ac:chgData name="Mohammed Al Jokhadar" userId="9ac7f9d6863d4a1d" providerId="LiveId" clId="{47020FB4-B839-407C-BC48-E4C5DA574FB6}" dt="2024-02-01T18:54:37.403" v="50" actId="9405"/>
          <ac:inkMkLst>
            <pc:docMk/>
            <pc:sldMk cId="271994885" sldId="316"/>
            <ac:inkMk id="3" creationId="{406EF235-DE84-93CA-1646-2A72C9B91D76}"/>
          </ac:inkMkLst>
        </pc:inkChg>
        <pc:inkChg chg="add">
          <ac:chgData name="Mohammed Al Jokhadar" userId="9ac7f9d6863d4a1d" providerId="LiveId" clId="{47020FB4-B839-407C-BC48-E4C5DA574FB6}" dt="2024-02-01T18:54:37.751" v="51" actId="9405"/>
          <ac:inkMkLst>
            <pc:docMk/>
            <pc:sldMk cId="271994885" sldId="316"/>
            <ac:inkMk id="4" creationId="{8088D0BD-2B54-8AE2-ACEE-D3997DA09031}"/>
          </ac:inkMkLst>
        </pc:inkChg>
        <pc:inkChg chg="add">
          <ac:chgData name="Mohammed Al Jokhadar" userId="9ac7f9d6863d4a1d" providerId="LiveId" clId="{47020FB4-B839-407C-BC48-E4C5DA574FB6}" dt="2024-02-01T18:54:38.084" v="52" actId="9405"/>
          <ac:inkMkLst>
            <pc:docMk/>
            <pc:sldMk cId="271994885" sldId="316"/>
            <ac:inkMk id="5" creationId="{A11A8FB8-49A9-D5D6-1024-D8775168E2D2}"/>
          </ac:inkMkLst>
        </pc:inkChg>
        <pc:inkChg chg="add">
          <ac:chgData name="Mohammed Al Jokhadar" userId="9ac7f9d6863d4a1d" providerId="LiveId" clId="{47020FB4-B839-407C-BC48-E4C5DA574FB6}" dt="2024-02-01T18:54:38.507" v="53" actId="9405"/>
          <ac:inkMkLst>
            <pc:docMk/>
            <pc:sldMk cId="271994885" sldId="316"/>
            <ac:inkMk id="7" creationId="{DE6E02AF-B3FE-A232-46EC-AE5DC784B17B}"/>
          </ac:inkMkLst>
        </pc:inkChg>
        <pc:inkChg chg="add">
          <ac:chgData name="Mohammed Al Jokhadar" userId="9ac7f9d6863d4a1d" providerId="LiveId" clId="{47020FB4-B839-407C-BC48-E4C5DA574FB6}" dt="2024-02-01T18:54:39.119" v="54" actId="9405"/>
          <ac:inkMkLst>
            <pc:docMk/>
            <pc:sldMk cId="271994885" sldId="316"/>
            <ac:inkMk id="8" creationId="{5DB142F3-C812-4DEA-744C-45F523BDCA2B}"/>
          </ac:inkMkLst>
        </pc:inkChg>
        <pc:inkChg chg="add">
          <ac:chgData name="Mohammed Al Jokhadar" userId="9ac7f9d6863d4a1d" providerId="LiveId" clId="{47020FB4-B839-407C-BC48-E4C5DA574FB6}" dt="2024-02-01T18:54:39.581" v="55" actId="9405"/>
          <ac:inkMkLst>
            <pc:docMk/>
            <pc:sldMk cId="271994885" sldId="316"/>
            <ac:inkMk id="9" creationId="{A0582FF5-BE1D-1563-74A6-A8FC41D7E046}"/>
          </ac:inkMkLst>
        </pc:inkChg>
        <pc:inkChg chg="add">
          <ac:chgData name="Mohammed Al Jokhadar" userId="9ac7f9d6863d4a1d" providerId="LiveId" clId="{47020FB4-B839-407C-BC48-E4C5DA574FB6}" dt="2024-02-01T18:54:39.945" v="56" actId="9405"/>
          <ac:inkMkLst>
            <pc:docMk/>
            <pc:sldMk cId="271994885" sldId="316"/>
            <ac:inkMk id="10" creationId="{D731A943-C69B-179A-54F0-743EB3C16866}"/>
          </ac:inkMkLst>
        </pc:inkChg>
        <pc:inkChg chg="add">
          <ac:chgData name="Mohammed Al Jokhadar" userId="9ac7f9d6863d4a1d" providerId="LiveId" clId="{47020FB4-B839-407C-BC48-E4C5DA574FB6}" dt="2024-02-01T18:54:40.303" v="57" actId="9405"/>
          <ac:inkMkLst>
            <pc:docMk/>
            <pc:sldMk cId="271994885" sldId="316"/>
            <ac:inkMk id="11" creationId="{EC363709-7E6C-F669-9820-0B37C3324C81}"/>
          </ac:inkMkLst>
        </pc:inkChg>
        <pc:inkChg chg="add">
          <ac:chgData name="Mohammed Al Jokhadar" userId="9ac7f9d6863d4a1d" providerId="LiveId" clId="{47020FB4-B839-407C-BC48-E4C5DA574FB6}" dt="2024-02-01T18:54:40.792" v="58" actId="9405"/>
          <ac:inkMkLst>
            <pc:docMk/>
            <pc:sldMk cId="271994885" sldId="316"/>
            <ac:inkMk id="12" creationId="{0DBD7DCF-24F0-4586-FDFE-22F9E2C81665}"/>
          </ac:inkMkLst>
        </pc:inkChg>
        <pc:inkChg chg="add">
          <ac:chgData name="Mohammed Al Jokhadar" userId="9ac7f9d6863d4a1d" providerId="LiveId" clId="{47020FB4-B839-407C-BC48-E4C5DA574FB6}" dt="2024-02-01T18:54:44.226" v="59" actId="9405"/>
          <ac:inkMkLst>
            <pc:docMk/>
            <pc:sldMk cId="271994885" sldId="316"/>
            <ac:inkMk id="13" creationId="{D8E43144-ECF9-9597-B584-17E62ADA99ED}"/>
          </ac:inkMkLst>
        </pc:inkChg>
        <pc:inkChg chg="add">
          <ac:chgData name="Mohammed Al Jokhadar" userId="9ac7f9d6863d4a1d" providerId="LiveId" clId="{47020FB4-B839-407C-BC48-E4C5DA574FB6}" dt="2024-02-01T18:54:45.645" v="60" actId="9405"/>
          <ac:inkMkLst>
            <pc:docMk/>
            <pc:sldMk cId="271994885" sldId="316"/>
            <ac:inkMk id="14" creationId="{83EEA25B-77A2-393F-2811-640DD3F8F617}"/>
          </ac:inkMkLst>
        </pc:inkChg>
        <pc:inkChg chg="add">
          <ac:chgData name="Mohammed Al Jokhadar" userId="9ac7f9d6863d4a1d" providerId="LiveId" clId="{47020FB4-B839-407C-BC48-E4C5DA574FB6}" dt="2024-02-01T18:54:46.805" v="61" actId="9405"/>
          <ac:inkMkLst>
            <pc:docMk/>
            <pc:sldMk cId="271994885" sldId="316"/>
            <ac:inkMk id="15" creationId="{D1F85700-7B51-A3E1-E1C4-0C88046B9DDB}"/>
          </ac:inkMkLst>
        </pc:inkChg>
        <pc:inkChg chg="add">
          <ac:chgData name="Mohammed Al Jokhadar" userId="9ac7f9d6863d4a1d" providerId="LiveId" clId="{47020FB4-B839-407C-BC48-E4C5DA574FB6}" dt="2024-02-01T18:54:57.518" v="62" actId="9405"/>
          <ac:inkMkLst>
            <pc:docMk/>
            <pc:sldMk cId="271994885" sldId="316"/>
            <ac:inkMk id="16" creationId="{7EC854F8-4640-AFB0-8BA7-7BF16D0F628F}"/>
          </ac:inkMkLst>
        </pc:inkChg>
        <pc:inkChg chg="add">
          <ac:chgData name="Mohammed Al Jokhadar" userId="9ac7f9d6863d4a1d" providerId="LiveId" clId="{47020FB4-B839-407C-BC48-E4C5DA574FB6}" dt="2024-02-01T18:55:05.074" v="63" actId="9405"/>
          <ac:inkMkLst>
            <pc:docMk/>
            <pc:sldMk cId="271994885" sldId="316"/>
            <ac:inkMk id="17" creationId="{ABF17C84-E5CF-312B-DD7A-F6C34399FD9D}"/>
          </ac:inkMkLst>
        </pc:inkChg>
        <pc:inkChg chg="add">
          <ac:chgData name="Mohammed Al Jokhadar" userId="9ac7f9d6863d4a1d" providerId="LiveId" clId="{47020FB4-B839-407C-BC48-E4C5DA574FB6}" dt="2024-02-01T18:55:05.438" v="64" actId="9405"/>
          <ac:inkMkLst>
            <pc:docMk/>
            <pc:sldMk cId="271994885" sldId="316"/>
            <ac:inkMk id="18" creationId="{E516AA7F-2FE8-6778-EDD8-9878F26B1D29}"/>
          </ac:inkMkLst>
        </pc:inkChg>
        <pc:inkChg chg="add">
          <ac:chgData name="Mohammed Al Jokhadar" userId="9ac7f9d6863d4a1d" providerId="LiveId" clId="{47020FB4-B839-407C-BC48-E4C5DA574FB6}" dt="2024-02-01T18:55:05.826" v="65" actId="9405"/>
          <ac:inkMkLst>
            <pc:docMk/>
            <pc:sldMk cId="271994885" sldId="316"/>
            <ac:inkMk id="19" creationId="{325A7214-054B-70C5-CBF5-9659106951C3}"/>
          </ac:inkMkLst>
        </pc:inkChg>
        <pc:inkChg chg="add">
          <ac:chgData name="Mohammed Al Jokhadar" userId="9ac7f9d6863d4a1d" providerId="LiveId" clId="{47020FB4-B839-407C-BC48-E4C5DA574FB6}" dt="2024-02-01T18:55:32.198" v="66" actId="9405"/>
          <ac:inkMkLst>
            <pc:docMk/>
            <pc:sldMk cId="271994885" sldId="316"/>
            <ac:inkMk id="20" creationId="{B85E9D7D-8CA3-1489-974B-B42CCA9E7011}"/>
          </ac:inkMkLst>
        </pc:inkChg>
        <pc:inkChg chg="add">
          <ac:chgData name="Mohammed Al Jokhadar" userId="9ac7f9d6863d4a1d" providerId="LiveId" clId="{47020FB4-B839-407C-BC48-E4C5DA574FB6}" dt="2024-02-01T18:55:33.475" v="67" actId="9405"/>
          <ac:inkMkLst>
            <pc:docMk/>
            <pc:sldMk cId="271994885" sldId="316"/>
            <ac:inkMk id="21" creationId="{EE148ADD-B88A-7349-61F9-23F4BC198871}"/>
          </ac:inkMkLst>
        </pc:inkChg>
        <pc:inkChg chg="add">
          <ac:chgData name="Mohammed Al Jokhadar" userId="9ac7f9d6863d4a1d" providerId="LiveId" clId="{47020FB4-B839-407C-BC48-E4C5DA574FB6}" dt="2024-02-01T18:55:34.576" v="68" actId="9405"/>
          <ac:inkMkLst>
            <pc:docMk/>
            <pc:sldMk cId="271994885" sldId="316"/>
            <ac:inkMk id="22" creationId="{19D12571-08E2-99D6-CF27-31B49C79A968}"/>
          </ac:inkMkLst>
        </pc:inkChg>
        <pc:inkChg chg="add">
          <ac:chgData name="Mohammed Al Jokhadar" userId="9ac7f9d6863d4a1d" providerId="LiveId" clId="{47020FB4-B839-407C-BC48-E4C5DA574FB6}" dt="2024-02-01T18:55:35.821" v="69" actId="9405"/>
          <ac:inkMkLst>
            <pc:docMk/>
            <pc:sldMk cId="271994885" sldId="316"/>
            <ac:inkMk id="23" creationId="{DE5D6FB7-B825-BA9E-BB22-2F401B849049}"/>
          </ac:inkMkLst>
        </pc:inkChg>
        <pc:inkChg chg="add">
          <ac:chgData name="Mohammed Al Jokhadar" userId="9ac7f9d6863d4a1d" providerId="LiveId" clId="{47020FB4-B839-407C-BC48-E4C5DA574FB6}" dt="2024-02-01T18:55:36.822" v="70" actId="9405"/>
          <ac:inkMkLst>
            <pc:docMk/>
            <pc:sldMk cId="271994885" sldId="316"/>
            <ac:inkMk id="24" creationId="{862D96F8-9E95-479F-5F8F-B0989C928317}"/>
          </ac:inkMkLst>
        </pc:inkChg>
        <pc:inkChg chg="add">
          <ac:chgData name="Mohammed Al Jokhadar" userId="9ac7f9d6863d4a1d" providerId="LiveId" clId="{47020FB4-B839-407C-BC48-E4C5DA574FB6}" dt="2024-02-01T18:55:37.170" v="71" actId="9405"/>
          <ac:inkMkLst>
            <pc:docMk/>
            <pc:sldMk cId="271994885" sldId="316"/>
            <ac:inkMk id="25" creationId="{9AF95B0D-46B6-497B-6D2E-D476009195D7}"/>
          </ac:inkMkLst>
        </pc:inkChg>
        <pc:inkChg chg="add">
          <ac:chgData name="Mohammed Al Jokhadar" userId="9ac7f9d6863d4a1d" providerId="LiveId" clId="{47020FB4-B839-407C-BC48-E4C5DA574FB6}" dt="2024-02-01T18:55:37.553" v="72" actId="9405"/>
          <ac:inkMkLst>
            <pc:docMk/>
            <pc:sldMk cId="271994885" sldId="316"/>
            <ac:inkMk id="26" creationId="{8A16FF9D-0708-9447-D769-A3B87DBA304D}"/>
          </ac:inkMkLst>
        </pc:inkChg>
        <pc:inkChg chg="add">
          <ac:chgData name="Mohammed Al Jokhadar" userId="9ac7f9d6863d4a1d" providerId="LiveId" clId="{47020FB4-B839-407C-BC48-E4C5DA574FB6}" dt="2024-02-01T18:55:38.275" v="73" actId="9405"/>
          <ac:inkMkLst>
            <pc:docMk/>
            <pc:sldMk cId="271994885" sldId="316"/>
            <ac:inkMk id="27" creationId="{6782FA74-F2A5-92D8-8BCC-8589CE681FF0}"/>
          </ac:inkMkLst>
        </pc:inkChg>
        <pc:inkChg chg="add">
          <ac:chgData name="Mohammed Al Jokhadar" userId="9ac7f9d6863d4a1d" providerId="LiveId" clId="{47020FB4-B839-407C-BC48-E4C5DA574FB6}" dt="2024-02-01T18:55:38.799" v="74" actId="9405"/>
          <ac:inkMkLst>
            <pc:docMk/>
            <pc:sldMk cId="271994885" sldId="316"/>
            <ac:inkMk id="28" creationId="{EBF45673-1C06-DB8D-A950-51602728CC0B}"/>
          </ac:inkMkLst>
        </pc:inkChg>
        <pc:inkChg chg="add">
          <ac:chgData name="Mohammed Al Jokhadar" userId="9ac7f9d6863d4a1d" providerId="LiveId" clId="{47020FB4-B839-407C-BC48-E4C5DA574FB6}" dt="2024-02-01T18:55:39.435" v="75" actId="9405"/>
          <ac:inkMkLst>
            <pc:docMk/>
            <pc:sldMk cId="271994885" sldId="316"/>
            <ac:inkMk id="29" creationId="{6713C1C3-4D58-9AE4-B976-989F5BA73B25}"/>
          </ac:inkMkLst>
        </pc:inkChg>
        <pc:inkChg chg="add">
          <ac:chgData name="Mohammed Al Jokhadar" userId="9ac7f9d6863d4a1d" providerId="LiveId" clId="{47020FB4-B839-407C-BC48-E4C5DA574FB6}" dt="2024-02-01T18:55:40.654" v="76" actId="9405"/>
          <ac:inkMkLst>
            <pc:docMk/>
            <pc:sldMk cId="271994885" sldId="316"/>
            <ac:inkMk id="30" creationId="{FCAC4D88-4C5D-18F6-26BD-9BBB2FB8DCD4}"/>
          </ac:inkMkLst>
        </pc:inkChg>
        <pc:inkChg chg="add">
          <ac:chgData name="Mohammed Al Jokhadar" userId="9ac7f9d6863d4a1d" providerId="LiveId" clId="{47020FB4-B839-407C-BC48-E4C5DA574FB6}" dt="2024-02-01T18:55:41.021" v="77" actId="9405"/>
          <ac:inkMkLst>
            <pc:docMk/>
            <pc:sldMk cId="271994885" sldId="316"/>
            <ac:inkMk id="31" creationId="{4F80F098-5660-56BC-758B-B56D3528119D}"/>
          </ac:inkMkLst>
        </pc:inkChg>
        <pc:inkChg chg="add">
          <ac:chgData name="Mohammed Al Jokhadar" userId="9ac7f9d6863d4a1d" providerId="LiveId" clId="{47020FB4-B839-407C-BC48-E4C5DA574FB6}" dt="2024-02-01T18:55:41.378" v="78" actId="9405"/>
          <ac:inkMkLst>
            <pc:docMk/>
            <pc:sldMk cId="271994885" sldId="316"/>
            <ac:inkMk id="32" creationId="{8B7826C2-87CF-787F-E578-EEC12BE5BBEC}"/>
          </ac:inkMkLst>
        </pc:inkChg>
        <pc:inkChg chg="add">
          <ac:chgData name="Mohammed Al Jokhadar" userId="9ac7f9d6863d4a1d" providerId="LiveId" clId="{47020FB4-B839-407C-BC48-E4C5DA574FB6}" dt="2024-02-01T18:55:41.732" v="79" actId="9405"/>
          <ac:inkMkLst>
            <pc:docMk/>
            <pc:sldMk cId="271994885" sldId="316"/>
            <ac:inkMk id="33" creationId="{768B78BD-5384-63D2-1BAE-B6A0EB377749}"/>
          </ac:inkMkLst>
        </pc:inkChg>
        <pc:inkChg chg="add">
          <ac:chgData name="Mohammed Al Jokhadar" userId="9ac7f9d6863d4a1d" providerId="LiveId" clId="{47020FB4-B839-407C-BC48-E4C5DA574FB6}" dt="2024-02-01T18:55:42.082" v="80" actId="9405"/>
          <ac:inkMkLst>
            <pc:docMk/>
            <pc:sldMk cId="271994885" sldId="316"/>
            <ac:inkMk id="34" creationId="{6D482C2E-0EC4-4AA1-50DF-FB18C5782F3F}"/>
          </ac:inkMkLst>
        </pc:inkChg>
        <pc:inkChg chg="add">
          <ac:chgData name="Mohammed Al Jokhadar" userId="9ac7f9d6863d4a1d" providerId="LiveId" clId="{47020FB4-B839-407C-BC48-E4C5DA574FB6}" dt="2024-02-01T18:55:42.437" v="81" actId="9405"/>
          <ac:inkMkLst>
            <pc:docMk/>
            <pc:sldMk cId="271994885" sldId="316"/>
            <ac:inkMk id="35" creationId="{9B79996E-0AF3-6678-97B3-A0E16C4ECCA5}"/>
          </ac:inkMkLst>
        </pc:inkChg>
        <pc:inkChg chg="add">
          <ac:chgData name="Mohammed Al Jokhadar" userId="9ac7f9d6863d4a1d" providerId="LiveId" clId="{47020FB4-B839-407C-BC48-E4C5DA574FB6}" dt="2024-02-01T18:55:42.816" v="82" actId="9405"/>
          <ac:inkMkLst>
            <pc:docMk/>
            <pc:sldMk cId="271994885" sldId="316"/>
            <ac:inkMk id="36" creationId="{45C80375-EF8F-6879-7285-D3A33B07A711}"/>
          </ac:inkMkLst>
        </pc:inkChg>
        <pc:inkChg chg="add">
          <ac:chgData name="Mohammed Al Jokhadar" userId="9ac7f9d6863d4a1d" providerId="LiveId" clId="{47020FB4-B839-407C-BC48-E4C5DA574FB6}" dt="2024-02-01T18:55:43.192" v="83" actId="9405"/>
          <ac:inkMkLst>
            <pc:docMk/>
            <pc:sldMk cId="271994885" sldId="316"/>
            <ac:inkMk id="37" creationId="{13CC4961-BB4B-68F2-6F47-68B10EE08878}"/>
          </ac:inkMkLst>
        </pc:inkChg>
        <pc:inkChg chg="add">
          <ac:chgData name="Mohammed Al Jokhadar" userId="9ac7f9d6863d4a1d" providerId="LiveId" clId="{47020FB4-B839-407C-BC48-E4C5DA574FB6}" dt="2024-02-01T18:55:45.502" v="84" actId="9405"/>
          <ac:inkMkLst>
            <pc:docMk/>
            <pc:sldMk cId="271994885" sldId="316"/>
            <ac:inkMk id="38" creationId="{262CFF3A-0538-0D5D-B7C7-8FBEFB2FFCE0}"/>
          </ac:inkMkLst>
        </pc:inkChg>
        <pc:inkChg chg="add">
          <ac:chgData name="Mohammed Al Jokhadar" userId="9ac7f9d6863d4a1d" providerId="LiveId" clId="{47020FB4-B839-407C-BC48-E4C5DA574FB6}" dt="2024-02-01T18:55:46.675" v="85" actId="9405"/>
          <ac:inkMkLst>
            <pc:docMk/>
            <pc:sldMk cId="271994885" sldId="316"/>
            <ac:inkMk id="39" creationId="{7003F9A9-6A06-A187-4E7D-CE1871967C76}"/>
          </ac:inkMkLst>
        </pc:inkChg>
      </pc:sldChg>
      <pc:sldChg chg="addSp mod">
        <pc:chgData name="Mohammed Al Jokhadar" userId="9ac7f9d6863d4a1d" providerId="LiveId" clId="{47020FB4-B839-407C-BC48-E4C5DA574FB6}" dt="2024-02-01T18:56:27.362" v="92" actId="9405"/>
        <pc:sldMkLst>
          <pc:docMk/>
          <pc:sldMk cId="3436560838" sldId="317"/>
        </pc:sldMkLst>
        <pc:inkChg chg="add">
          <ac:chgData name="Mohammed Al Jokhadar" userId="9ac7f9d6863d4a1d" providerId="LiveId" clId="{47020FB4-B839-407C-BC48-E4C5DA574FB6}" dt="2024-02-01T18:56:20.656" v="86" actId="9405"/>
          <ac:inkMkLst>
            <pc:docMk/>
            <pc:sldMk cId="3436560838" sldId="317"/>
            <ac:inkMk id="3" creationId="{776FC9CE-A2E3-3D54-379F-5BC38ACFA213}"/>
          </ac:inkMkLst>
        </pc:inkChg>
        <pc:inkChg chg="add">
          <ac:chgData name="Mohammed Al Jokhadar" userId="9ac7f9d6863d4a1d" providerId="LiveId" clId="{47020FB4-B839-407C-BC48-E4C5DA574FB6}" dt="2024-02-01T18:56:24.339" v="87" actId="9405"/>
          <ac:inkMkLst>
            <pc:docMk/>
            <pc:sldMk cId="3436560838" sldId="317"/>
            <ac:inkMk id="4" creationId="{B1B0695F-F044-5EFF-466A-512EF19388E4}"/>
          </ac:inkMkLst>
        </pc:inkChg>
        <pc:inkChg chg="add">
          <ac:chgData name="Mohammed Al Jokhadar" userId="9ac7f9d6863d4a1d" providerId="LiveId" clId="{47020FB4-B839-407C-BC48-E4C5DA574FB6}" dt="2024-02-01T18:56:24.714" v="88" actId="9405"/>
          <ac:inkMkLst>
            <pc:docMk/>
            <pc:sldMk cId="3436560838" sldId="317"/>
            <ac:inkMk id="5" creationId="{5070C685-3070-A234-7185-1E28D1560697}"/>
          </ac:inkMkLst>
        </pc:inkChg>
        <pc:inkChg chg="add">
          <ac:chgData name="Mohammed Al Jokhadar" userId="9ac7f9d6863d4a1d" providerId="LiveId" clId="{47020FB4-B839-407C-BC48-E4C5DA574FB6}" dt="2024-02-01T18:56:25.147" v="89" actId="9405"/>
          <ac:inkMkLst>
            <pc:docMk/>
            <pc:sldMk cId="3436560838" sldId="317"/>
            <ac:inkMk id="7" creationId="{37FA49E0-E458-0EBB-1499-C16B54500FC8}"/>
          </ac:inkMkLst>
        </pc:inkChg>
        <pc:inkChg chg="add">
          <ac:chgData name="Mohammed Al Jokhadar" userId="9ac7f9d6863d4a1d" providerId="LiveId" clId="{47020FB4-B839-407C-BC48-E4C5DA574FB6}" dt="2024-02-01T18:56:25.494" v="90" actId="9405"/>
          <ac:inkMkLst>
            <pc:docMk/>
            <pc:sldMk cId="3436560838" sldId="317"/>
            <ac:inkMk id="8" creationId="{4420D8E3-9FD8-C1EB-4F79-4B2FFD1D93C6}"/>
          </ac:inkMkLst>
        </pc:inkChg>
        <pc:inkChg chg="add">
          <ac:chgData name="Mohammed Al Jokhadar" userId="9ac7f9d6863d4a1d" providerId="LiveId" clId="{47020FB4-B839-407C-BC48-E4C5DA574FB6}" dt="2024-02-01T18:56:26.985" v="91" actId="9405"/>
          <ac:inkMkLst>
            <pc:docMk/>
            <pc:sldMk cId="3436560838" sldId="317"/>
            <ac:inkMk id="9" creationId="{4BCE3E03-95C8-9DD4-15E8-BEC83EA75CC5}"/>
          </ac:inkMkLst>
        </pc:inkChg>
        <pc:inkChg chg="add">
          <ac:chgData name="Mohammed Al Jokhadar" userId="9ac7f9d6863d4a1d" providerId="LiveId" clId="{47020FB4-B839-407C-BC48-E4C5DA574FB6}" dt="2024-02-01T18:56:27.362" v="92" actId="9405"/>
          <ac:inkMkLst>
            <pc:docMk/>
            <pc:sldMk cId="3436560838" sldId="317"/>
            <ac:inkMk id="10" creationId="{3C7D3AB8-E22D-D478-8137-EA1F88AB4825}"/>
          </ac:inkMkLst>
        </pc:inkChg>
      </pc:sldChg>
      <pc:sldChg chg="addSp mod">
        <pc:chgData name="Mohammed Al Jokhadar" userId="9ac7f9d6863d4a1d" providerId="LiveId" clId="{47020FB4-B839-407C-BC48-E4C5DA574FB6}" dt="2024-02-01T18:33:30.246" v="25" actId="9405"/>
        <pc:sldMkLst>
          <pc:docMk/>
          <pc:sldMk cId="749551746" sldId="318"/>
        </pc:sldMkLst>
        <pc:inkChg chg="add">
          <ac:chgData name="Mohammed Al Jokhadar" userId="9ac7f9d6863d4a1d" providerId="LiveId" clId="{47020FB4-B839-407C-BC48-E4C5DA574FB6}" dt="2024-02-01T18:32:02.201" v="17" actId="9405"/>
          <ac:inkMkLst>
            <pc:docMk/>
            <pc:sldMk cId="749551746" sldId="318"/>
            <ac:inkMk id="3" creationId="{CE3E44EC-8EF2-44A7-A784-69E7A88CD6F3}"/>
          </ac:inkMkLst>
        </pc:inkChg>
        <pc:inkChg chg="add">
          <ac:chgData name="Mohammed Al Jokhadar" userId="9ac7f9d6863d4a1d" providerId="LiveId" clId="{47020FB4-B839-407C-BC48-E4C5DA574FB6}" dt="2024-02-01T18:32:08.820" v="18" actId="9405"/>
          <ac:inkMkLst>
            <pc:docMk/>
            <pc:sldMk cId="749551746" sldId="318"/>
            <ac:inkMk id="4" creationId="{885BA372-39B7-4E54-94F0-A1A1F5233CED}"/>
          </ac:inkMkLst>
        </pc:inkChg>
        <pc:inkChg chg="add">
          <ac:chgData name="Mohammed Al Jokhadar" userId="9ac7f9d6863d4a1d" providerId="LiveId" clId="{47020FB4-B839-407C-BC48-E4C5DA574FB6}" dt="2024-02-01T18:32:10.083" v="19" actId="9405"/>
          <ac:inkMkLst>
            <pc:docMk/>
            <pc:sldMk cId="749551746" sldId="318"/>
            <ac:inkMk id="5" creationId="{37F92118-8942-0302-EE14-E6B0F09B85A8}"/>
          </ac:inkMkLst>
        </pc:inkChg>
        <pc:inkChg chg="add">
          <ac:chgData name="Mohammed Al Jokhadar" userId="9ac7f9d6863d4a1d" providerId="LiveId" clId="{47020FB4-B839-407C-BC48-E4C5DA574FB6}" dt="2024-02-01T18:32:13.749" v="20" actId="9405"/>
          <ac:inkMkLst>
            <pc:docMk/>
            <pc:sldMk cId="749551746" sldId="318"/>
            <ac:inkMk id="7" creationId="{8F6E257C-9986-D610-A119-827D9D168B4E}"/>
          </ac:inkMkLst>
        </pc:inkChg>
        <pc:inkChg chg="add">
          <ac:chgData name="Mohammed Al Jokhadar" userId="9ac7f9d6863d4a1d" providerId="LiveId" clId="{47020FB4-B839-407C-BC48-E4C5DA574FB6}" dt="2024-02-01T18:32:14.439" v="21" actId="9405"/>
          <ac:inkMkLst>
            <pc:docMk/>
            <pc:sldMk cId="749551746" sldId="318"/>
            <ac:inkMk id="8" creationId="{63B06CCC-24CF-6D6E-CEA1-128C124EF9D3}"/>
          </ac:inkMkLst>
        </pc:inkChg>
        <pc:inkChg chg="add">
          <ac:chgData name="Mohammed Al Jokhadar" userId="9ac7f9d6863d4a1d" providerId="LiveId" clId="{47020FB4-B839-407C-BC48-E4C5DA574FB6}" dt="2024-02-01T18:32:16.927" v="22" actId="9405"/>
          <ac:inkMkLst>
            <pc:docMk/>
            <pc:sldMk cId="749551746" sldId="318"/>
            <ac:inkMk id="9" creationId="{ED162F85-91E2-F046-CB9A-6A4A855C36B9}"/>
          </ac:inkMkLst>
        </pc:inkChg>
        <pc:inkChg chg="add">
          <ac:chgData name="Mohammed Al Jokhadar" userId="9ac7f9d6863d4a1d" providerId="LiveId" clId="{47020FB4-B839-407C-BC48-E4C5DA574FB6}" dt="2024-02-01T18:32:17.710" v="23" actId="9405"/>
          <ac:inkMkLst>
            <pc:docMk/>
            <pc:sldMk cId="749551746" sldId="318"/>
            <ac:inkMk id="10" creationId="{781895D8-52E7-4DCC-BD0A-F0E5FCFF301D}"/>
          </ac:inkMkLst>
        </pc:inkChg>
        <pc:inkChg chg="add">
          <ac:chgData name="Mohammed Al Jokhadar" userId="9ac7f9d6863d4a1d" providerId="LiveId" clId="{47020FB4-B839-407C-BC48-E4C5DA574FB6}" dt="2024-02-01T18:32:30.901" v="24" actId="9405"/>
          <ac:inkMkLst>
            <pc:docMk/>
            <pc:sldMk cId="749551746" sldId="318"/>
            <ac:inkMk id="11" creationId="{2D320D78-80B6-771F-61B1-056AAEB3D427}"/>
          </ac:inkMkLst>
        </pc:inkChg>
        <pc:inkChg chg="add">
          <ac:chgData name="Mohammed Al Jokhadar" userId="9ac7f9d6863d4a1d" providerId="LiveId" clId="{47020FB4-B839-407C-BC48-E4C5DA574FB6}" dt="2024-02-01T18:33:30.246" v="25" actId="9405"/>
          <ac:inkMkLst>
            <pc:docMk/>
            <pc:sldMk cId="749551746" sldId="318"/>
            <ac:inkMk id="12" creationId="{94740116-024E-A0BA-7A7F-780F3A0A54E3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83B256-1AE0-4299-91E1-0281CD7A2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38F86-38CE-4DB3-8EE3-0B519579F7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74900-D1A0-4A0B-B202-87900C6359C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D83-9813-44CE-8F08-3F9DFE2F7F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5C13-C0EE-44AC-8849-A39362DB4C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70286-22A5-42C5-BF59-1143C233F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20:15.25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75 5247,'0'0'8544,"2"0"-8328,35-5 146,0 1 0,0 2 0,73 6 0,-40 5-130,123 34 1,-67-12-103,-75-22-82,0-2 0,94 0 0,103-18 311,-79 1-137,54 2-94,481-11 299,-434 13-428,-120 1-107,-101 3 141,610-9 416,-109-10-133,-149 1-130,54-12 144,-351 25-342,234-12-64,-166 22 56,-39 1-88,368-7 172,-355 0 25,77 1 78,-126 4-189,49 4-20,-48-1 56,101-7 0,-51-1 26,-137 3-35,38 0-234,81-10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1:10.22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650 521 3967,'140'30'988,"0"-6"-1,240 10 0,-116-20-135,111 3 40,-60-18-293,-108-2-477,-63 4 36,153-3 509,-139-7-540,76-1-12,342 8 23,-368-12-123,-80 3 162,-110 10-169,274-8 48,-93 5-72,-42-1 19,44-1 176,2 0-123,-19 7-215,202-3 211,360-4 10,-663 6-71,291 7 141,116-2-48,-329-5-88,272-3-16,40-1 56,-106 1 3,373 1-50,-556 7 11,95 2 0,-151-7 6,254-2 42,20 4-35,-126 3-16,-3-4 34,294-3 80,-367-3-137,161-2-26,58 3 52,-279 6 42,-47 1 33,141-13 0,-93-9 13,102-2-29,-209 19-54,29-1-5,187-14 0,-224 15-4,1-2 0,-1-1 0,0-1 0,-1-2 0,28-10 0,-27 5-52,-10 5 75,1 1-1,19-6 1,17-4 25,30-8 40,-70 21-87,0 0-1,16-8 1,-18 7-12,1 1 1,18-5 0,-27 8 57,5-4-33,-2 0 1,-4 3 42,-5-10 22,1 8-67,0-1-1,0 1 1,-1-1-1,1 1 1,-1 0 0,0 0-1,0 0 1,-1 0-1,1 0 1,-1 1 0,1 0-1,-1 0 1,0 0-1,-7-4 1,-7-3-21,-1 0-1,-23-7 1,25 10 56,-25-8-53,0 1 1,-2 2-1,1 3 0,-54-6 0,-182-3-61,180 14 63,-45 2 62,-38-3 20,3 0-104,29 2 135,23-2-79,-322-31-137,213 7 121,-361 12 58,479 21-195,-172 2 186,-453 8-48,417-6 106,93-4-181,-33 6 3,-287 5 82,411-15-58,-683-12 458,223-7-509,-151 17 202,387 3-89,21-12 90,77 1-25,121 7-81,-652-2 110,93 6-185,364-2 44,-42 11-42,45 4 11,193-9 86,-94 2 115,-320-4-148,233 10-131,163-4 340,-103 12-135,214-18-74,-154 4 0,-171 16-39,306-16 44,18-3 35,-1-1 1,1-3 0,-78-10-1,14-10-29,-63-8 106,57 20-155,-218 13-1,312 0 72,29-5-44,0 0 0,1 0 1,-1 1-1,0-1 0,0 0 0,0 1 0,0-1 0,0 0 0,1 1 0,-1-1 0,0 1 0,0-1 0,1 1 0,-1 0 0,0-1 0,1 1 0,-1 0 1,1-1-1,-1 1 0,1 0 0,-1 0 0,1-1 0,-1 2 0,0 0 5,1 1 1,-1-1-1,1 0 1,0 0-1,-1 1 1,1-1-1,0 0 1,1 0-1,-1 4 1,3 6 12,0 0-1,9 22 1,-8-24-62,4 10 47,1-1-1,1 0 0,1-1 0,0 0 1,1-1-1,1 0 0,1-1 0,0-1 1,18 15-1,-9-10 20,1-1 0,1-1-1,1-1 1,1-2 0,45 20 0,-31-19-20,1-3 0,0-1 0,1-2 0,0-2 0,59 3 0,-52-10 23,0-2-1,1-3 0,77-16 1,-104 15 34,0-2 1,0 0-1,-1-2 0,0 0 1,22-14-1,-33 15 16,-5-1 0,-6-1 0,-1 9-61,-1 1 1,1-1-1,-1 0 0,1 1 0,-1-1 0,1 1 0,-1-1 1,0 1-1,1-1 0,-1 1 0,0 0 0,1-1 0,-1 1 1,0 0-1,0-1 0,1 1 0,-1 0 0,0 0 1,-1-1-1,2 1-3,-8-2 0,0 1 0,0-1 0,0 1 0,0 0 0,-1 1 0,1 0 0,0 0 0,-10 2 0,-66 17 0,63-14 0,5-2 3,-5 4 18,-29 22 19,46-27-52,1 0-1,0 0 0,0 0 1,0 0-1,0 1 0,0-1 1,0 1-1,1 0 1,-1 0-1,-2 4 0,-5 6-938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22.369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3994 256 3583,'51'-32'7921,"-50"32"-7778,2 4 69,-1 0-1,0 0 1,0 0-1,0 1 0,0-1 1,-1 1-1,0-1 1,0 1-1,0 0 0,0 7 1,0 9-123,-3 23 0,1-11 135,1-29-231,1 0-1,-1 0 1,1-1-1,-1 1 0,1 0 1,1 0-1,-1-1 1,0 1-1,1-1 1,0 1-1,0-1 0,0 1 1,0-1-1,0 0 1,1 0-1,-1 0 1,1 0-1,0-1 1,0 1-1,0-1 0,5 4 1,5 1 20,0 0 1,0-1-1,0 0 0,17 4 1,-29-10-13,26 11-13,-1 1 0,1 1 1,25 18-1,-41-25 16,-5-1 14,1 0-1,-1 1 1,0-1 0,0 1 0,0 1-1,-1-1 1,0 1 0,0 0 0,-1 0-1,0 0 1,6 13 0,2 11 154,13 49 1,-23-73-150,10 39-22,-4-15 152,19 51 1,-23-73-24,-1 0 1,0 0-1,0 1 0,2 13 0,-3 3 163,0 31-1,-2-30 156,12-33-373,-9 3-66,0 0 0,0 0 1,0-1-1,0 1 0,0 0 0,-1-1 0,0 0 1,0 0-1,4-7 0,12-42 50,-13 39-39,10-44 153,-3 0 1,7-77-1,-9 60-44,21-192-66,-6 49-329,-15 49 180,-10 167 32,-1 20-266,-3 134-33,-8 87 77,-18 60 276,16-189 33,-37 224 267,48-316-300,1 0 0,0 0 0,1 0 0,2 21 0,0-28 0,0 1 0,1-1 0,0 0 0,1 0 0,0 0 0,1 0 0,9 17 0,-12-26 1,12 17 54,19 4 145,-31-23-191,0 1 0,0 0 0,-1-1 0,1 1 0,0 0 0,0-1 0,0 1 0,0-1 0,0 1 0,0-1 0,0 1-1,0-1 1,1 0 0,-1 0 0,0 0 0,0 1 0,0-1 0,0 0 0,0 0 0,0-1 0,1 1 0,-1 0 0,0 0 0,1-1 0,1 0 23,-1 1 32,12-20 118,-11 13-153,-1-1 1,0 1 0,0-1 0,-1 1-1,0-1 1,0 1 0,-1-1 0,0 0 0,0 0-1,-3-12 1,2-16 37,1-26-56,-13-365 234,11 410-254,0 1-1,-1 0 1,0 0-1,-2 0 1,0 0-1,-1 1 1,-8-18-1,9 25 5,0 0-1,0 0 1,-1 0 0,0 1-1,0 0 1,-1 0-1,0 0 1,0 1-1,0 0 1,-1 0 0,0 1-1,0 0 1,-15-6-1,17 8-22,1 1-1,-1 0 1,0 0-1,0 0 0,0 1 1,0 0-1,-1 0 1,1 1-1,-8 0 1,9 0 9,0 1 1,0 0 0,1 1 0,-1-1-1,0 1 1,1 0 0,0 0 0,-1 0-1,1 0 1,0 1 0,0 0 0,-6 5 0,-20 20-44,2 2 1,-47 62-1,6-7 65,3-8-70,-85 74 0,127-130 91,0-1-1,-2-1 1,0-2-1,-1 0 1,-1-2-1,0-1 1,-1-1-1,-31 9 1,-8-5 75,-1-2 1,-118 8 0,-143-13 757,274-9-689,-817-42 97,857 39-252,-11 0 0,0-2 1,-34-10-1,60 14-13,-1 0 0,1-1 0,0 1 0,0 0 0,0-1 0,0 1 0,0-1 0,0 1 0,0-1 0,0 1 0,0-1 0,0 0 0,-1-1 0,2 1-1,0 1 0,0-1 1,1 0-1,-1 1 0,0-1 0,0 0 0,1 1 0,-1-1 0,0 1 0,1-1 0,-1 1 0,0-1 1,1 1-1,-1-1 0,1 1 0,-1-1 0,1 1 0,-1-1 0,1 1 0,0 0 0,-1-1 0,1 1 1,-1 0-1,1-1 0,1 1 0,21-10-68,-22 9 64,69-22-242,130-26 1,-138 36 218,113-25-21,1636-339 20,-1805 375 30,124-26 9,-110 21 33,-20 7-43,1 0 0,-1 0 1,1 0-1,-1 0 0,0-1 1,1 1-1,-1 0 1,0 0-1,1 0 0,-1-1 1,0 1-1,1 0 1,-1 0-1,0-1 0,0 1 1,1 0-1,-1-1 0,0 1 1,0 0-1,0-1 1,1 1-1,-1 0 0,0-1 1,0 1-1,0 0 0,0-1 1,0 0-1,0 1 0,-1-1 0,1 0 0,-1 0 0,0 0 0,0 1 0,1-1 0,-1 0 0,0 1 0,0-1 0,0 1 0,0-1 0,0 1 0,0-1 0,0 1 0,0-1 0,0 1 0,0 0 0,-1-1 0,-25-4 0,26 5 0,-66-6 94,-113 4-1,127 3-64,-700 28 5,1 25-28,541-38-6,-1190 144 11,1298-142 53,84-13-48,19-5-16,0 0 0,0 0 0,1 0-1,-1 0 1,0 0 0,0 1 0,0-1 0,0 0-1,0 0 1,0 0 0,0 0 0,0 0 0,0 0-1,0 0 1,0 0 0,0 0 0,0 0 0,0 0 0,0 0-1,0 0 1,0 0 0,0 0 0,0 0 0,0 1-1,0-1 1,0 0 0,0 0 0,0 0 0,0 0-1,0 0 1,0 0 0,0 0 0,0 0 0,0 0-1,0 0 1,0 0 0,0 0 0,0 0 0,0 0-1,0 1 1,0-1 0,0 0 0,0 0 0,0 0-1,0 0 1,0 0 0,0 0 0,0 0 0,-1 0-1,1 0 1,0 0 0,0 0 0,0 0 0,0 0-1,0 0 1,0 0 0,0 0 0,0 0 0,0 0-1,0 0 1,0 0 0,0 0 0,0 0 0,0 0-1,-1 0 1,11 1-54,41 0-151,90-12 0,-87 6 159,545-59-168,-68 7 36,375-25 192,-493 28 68,-388 47-36,-19 5-1,-1 1 1,0-1-1,1 1 0,9-1 0,-36-5 147,-1 2-142,0 2 0,0 0 0,0 1 0,-34 1 0,28 1-28,-790 33-92,757-29 68,-512 48 103,-693 153 0,609-45-4771,534-126-638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23.833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5669 199 8063,'-2'1'5176,"-8"2"-4804,-1-1 0,1 0 0,-1-1 0,0 0 0,1 0 0,-12-1-1,-70-10 797,39 4-795,-497-34 1388,235 19-1378,-1595-79 425,1527 88-568,-405-9 100,4 45-213,284 34-74,481-56-70,0 1 1,0 1-1,1 1 0,-35 14 0,50-18-51,5 1 15,4 2 52,-1 0-1,1-1 1,0 0 0,0 0 0,0-1 0,0 1-1,0-1 1,11 2 0,59 7-25,-47-8-12,113 9-58,179-9-1,-238-4 98,16 0 0,1263-2-1215,-274 42 763,396 53 323,-1204-79 139,-262-12 46,-15 0 23,-6-1-12,-20 5-37,-1-1 0,0-1 0,-48-2 0,20 0-27,-534 22 80,-1526 69 139,1071 0-170,1023-90-53,-42 6 0,-93 23 0,152-31 0,1 0-1,-1 0 1,1 0 0,-1 0-1,1 0 1,-1 0 0,1 0-1,-1 1 1,1-1-1,-1 0 1,1 0 0,0 0-1,-1 0 1,1 1-1,-1-1 1,1 0 0,-1 1-1,1-1 1,0 0 0,-1 0-1,1 1 1,0-1-1,-1 1 1,1-1 0,0 0-1,0 1 1,-1 0 0,3 0-8,0 0 0,-1 0 1,1-1-1,0 1 0,0 0 1,0-1-1,0 1 0,0-1 1,0 0-1,3 0 0,31 1-129,-23-1 77,650-24-2565,-470 12 2162,931-53-1117,-581 36 1465,303-20 329,-142 5-590,-704 44 376,10 0 7,-1-1 1,1 0-1,0 0 0,-1-1 1,14-4-1,-41-2 298,-20 2-266,0 3 0,1 0 0,-51 5 0,50-2-35,-384 15 85,113-3-34,-1148 40 137,4 37 0,337 59-2773,1089-143 2101,14-3 45,-1 0 0,2 1 0,-1 0 0,0 1 0,1 1 0,-1 0 0,-12 7 0,18-5-232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25.19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4680 132 8063,'3'-13'626,"0"1"-155,1 0 0,0 0 1,0 0-1,12-19 0,-14 28-426,0 0-1,0 0 1,0 0-1,0 1 1,1-1-1,-1 1 1,1 0-1,0 0 1,-1 0-1,1 0 1,0 0-1,0 0 1,1 1-1,-1 0 1,0-1-1,0 1 1,1 0-1,-1 1 1,0-1-1,1 1 1,-1-1-1,6 1 1,-5 0-25,-1 0 0,1 0 1,0 1-1,0-1 1,0 1-1,0 0 0,-1 0 1,1 0-1,0 1 1,-1 0-1,1-1 0,-1 1 1,1 0-1,-1 0 1,5 5-1,-5-4 13,1 1-1,-1 1 1,1-1-1,-1 0 1,-1 1 0,1 0-1,-1-1 1,1 1-1,-1 0 1,1 6 0,2 10 37,-2-1 1,0 1 0,-1 0 0,-1 33 0,-1-53-73,1 81 93,20 140-1,-5-155-15,-11-52-50,-1 0 0,-1 0-1,0 0 1,-1 0 0,1 30 0,-4-40 6,0-1 0,0 0 0,0 0 0,0 0-1,-1 0 1,1 0 0,-1 0 0,0 0 0,-1 0-1,1 0 1,0-1 0,-1 1 0,0-1 0,0 0 0,0 0-1,0 0 1,-1 0 0,1-1 0,-1 1 0,1-1-1,-1 0 1,0 0 0,0 0 0,0 0 0,0-1-1,-8 2 1,0-2 49,-1-2-53,13 1-20,-1 0 0,0 0 0,0 0-1,1 0 1,-1 0 0,0-1 0,0 1 0,1 0 0,-1-1 0,0 1-1,0 0 1,1-1 0,-1 1 0,0-1 0,1 1 0,-1-1 0,1 1 0,-2-2-1,0 0 45,1 0-42,-1 1 0,1-1 0,-1 1 0,1-1 0,0 0-1,0 1 1,-1-1 0,1 0 0,1 0 0,-1 0 0,0 0 0,0 0-1,1 0 1,-1 0 0,1 0 0,0-1 0,-1 1 0,1 0 0,0-4-1,1 3-7,0-1-1,0 0 0,0 0 1,1 1-1,-1-1 0,1 1 1,2-5-1,-3 6-2,7-10-12,0 0-1,1 1 1,0-1 0,1 2 0,11-11 0,4-1 46,31-20 1,-51 38-26,-3 2-6,0 1-1,0-1 0,0 1 0,0 0 0,0 0 0,1 0 1,-1 0-1,0 0 0,1 0 0,-1 1 0,0-1 0,1 1 0,-1 0 1,1 0-1,-1 0 0,1 0 0,2 0 0,10 1-2,-12 0 7,-2 0-9,0 0 1,0 0-1,0 0 1,0-1-1,0 1 1,0 0-1,0-1 1,0 1-1,0-1 1,0 0-1,0 1 1,0-1-1,1 0 1,-1 1-1,1-1 1,3 1-22,0 1 0,0-1 0,0 1 0,-1 0 1,1 0-1,-1 1 0,1-1 0,-1 1 0,0 0 0,0 0 0,6 7 0,-1 3-75,-10-6 111,1-5-18,-1 1 7,1 0 0,-1 0 0,0-1 0,0 1-1,0 0 1,0-1 0,0 1 0,-1-1 0,1 1 0,-1-1-1,0 1 1,0-1 0,1 0 0,-1 0 0,-1 0 0,1 0-1,0 0 1,0-1 0,-1 1 0,-4 2 0,-6 2 8,-1 0-1,-27 8 1,15-6 56,-7 3-21,0-2-1,-63 9 0,-74-2 220,134-14-95,-1394 72 528,388-26-598,499-15 78,-457 24-94,886-51-67,-309 0-52,411-7 22,0 0 0,-1 0 0,-22-7 0,33 7-48,5-1 0,7-3 24,0 0 0,0 1 0,1 0 0,0 1 0,13-3 0,61-6-111,-56 9 110,499-39 20,-377 33-27,570-15-117,-494 19 10,414 2 145,-390 3 63,-148 3-53,-100-3 100,-6-1-76,0 1 0,0-1 0,0 1 0,0 0 0,0 0 0,0 0 0,0 0 0,-4 1 0,-6 0 14,-101-1 138,-318 5 96,87 8-338,-243 11 91,2 19-8,508-35-17,-361 49 0,383-42-104,60-13-34,7 4 28,1-1 0,0 0 0,0-1 1,1-1-1,18 4 0,71 4-726,-68-8 565,39 4-504,414 28-6866,-378-33 5416,5 1-14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27.718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890 452 5375,'-1'-6'207,"-1"0"-1,2 0 0,-1 1 0,1-1 1,0 0-1,0 0 0,0 0 0,1 0 0,0 0 1,0 0-1,1 0 0,0 1 0,0-1 0,15-26 3091,-30 39-2651,-108 85 1322,18-11-1243,34-34-567,-149 107 364,166-113-311,-94 96-1,40-13 161,92-105-284,1 0 1,1 1-1,0 1 1,-15 41-1,22-43-33,5-4-44,1-14-12,0 1 0,0 0 0,1-1 0,-1 1 0,0-1 0,0 0 0,1 1 0,-1-1 0,1 0 0,-1 0 0,1 0 0,0 0 0,-1 0 0,1 0 0,0-1 0,-1 1 0,1 0 0,0-1 0,0 0 0,0 1 0,3-1 0,5 1 29,-1 0 1,1-1-1,10 0 1,35-5 73,88-20 0,51-28-113,-60 11 10,106-29 15,635-116 80,49 104 59,-325 78-152,3 27 0,464 76-50,-113-7 23,433-44 164,-486-67 187,-147-12-206,-335 32 11,7 0-120,-322-7-9,178-36 0,-91-1 0,-25 5-190,-60 25 100,-103 13 306,-3-1-162,-4-2-68,-1 0 1,1 0-1,-1 1 0,1-1 1,-1 1-1,-12-4 1,-43-13-98,-5 4 111,-78-9 0,-70 2 0,-24-3 0,-577-51 256,483 52-192,-625-44 118,298 24-98,357 25-158,277 18 74,83-1-288,862 3-109,844-2-1606,-1566 7 1958,108-2-27,-294-4 129,-68 10 155,-188 5-144,96-7 50,-1533 70 1059,1432-67-1092,-1102 29 17,81-3 268,-496 25-178,87-54 178,1613-8-405,-418-22-78,475 22 114,-15-2-7,-1-1 1,1-1-1,-25-8 0,50 12-25,0 1 0,-1-1 0,1 0 0,0 0 0,0 1 0,0-1 0,-1 1 0,1-1 0,0 0 0,0 1 0,0 0 0,0-1 0,1 1 0,18-7-132,1 2 1,-1 0 0,1 2-1,27-2 1,-8 0-70,544-40-2271,5 30 1008,-460 13 1357,925 9-371,-575 0 438,1844 30-7,-2185-36 78,283 15 0,-416-15 17,-16 1 26,-21 0 76,-438 5 574,-684-18 947,469 2-672,-896 0 579,3 20-862,1308-5-588,-380 3 38,630-9-162,20 0 26,0 0 1,0 0-1,0 0 1,0-1-1,0 1 1,0 0-1,0 0 1,0 0-1,0 0 1,0 0-1,0 0 1,0 0-1,0 0 1,0 0-1,0 0 1,0 0-1,0 0 1,0 0-1,0 0 1,0 0-1,0 0 1,0 0-1,0 0 1,0 0-1,0 0 1,0 0-1,0-1 1,0 1-1,0 0 1,0 0-1,0 0 1,0 0-1,0 0 1,0 0-1,0 0 1,0 0-1,-1 0 1,14-2-38,171-10-168,-107 9 152,2236-65-322,-536 29 422,-983-24-228,-758 58 194,108-18-36,-126 19 51,0-1 1,0-1-1,0 0 0,-1-1 1,26-15-1,-41 21-16,-1 0 1,1 0-1,-1 0 0,0 0 0,1 0 0,-1-1 0,0 1 1,0 0-1,0-1 0,0 1 0,0-1 0,0 1 0,0-1 1,0 0-1,0-2 0,0 4-3,-1-1 0,0 0 0,0 0 0,0 0 0,0 0-1,0 1 1,-1-1 0,1 0 0,0 0 0,0 0 0,0 0 0,-1 1 0,1-1 0,0 0 0,-1 0 0,1 1 0,-1-1-1,1 0 1,-1 1 0,1-1 0,-1 0 0,0 1 0,1-1 0,-1 1 0,0-1 0,1 1 0,-1-1 0,0 1 0,1-1-1,-1 1 1,0 0 0,-1-1 0,-8-3 20,0 1-1,0 0 1,0 1-1,0 0 1,-12 0-1,-58-1 6,55 3-20,-1216 23-170,1093-18 151,-1410 56 222,755-12-391,492-28 134,266-18 41,32-4 10,20-1 12,19-3 10,1516-168-256,10 87 0,-1484 83 225,750-27 30,-5-25 12,-791 53-33,59-7 56,-72 7-60,0 0 0,0 0 0,0-1 0,-1 0-1,1-1 1,10-5 0,-19 9-6,1-1 0,-1 1 0,1 0 0,-1 0 0,1 0 0,-1-1 0,1 1 0,-1 0 0,1-1 0,-1 1 0,1 0 0,-1-1 0,1 1 0,-1-1 0,0 1 0,1 0 0,-1-1 0,0 1 0,1-1 0,-1 1 0,0-1 0,0 1 0,0-1 0,1 0 0,-1 1 0,0-1 0,0 1 0,0-1 0,0 1 0,0-1 0,0 0 0,0 1 0,0-1 0,0 1 0,0-1 0,0 1 0,0-1 0,-1 1 0,1-1 0,0 0 0,-2-1 0,1 1 0,0 0 0,-1 0 0,1 0 0,-1 0 0,0 0 0,1 0 0,-1 0 0,1 1 0,-1-1 0,0 0 0,-2 0 0,-26-5 31,0 0-1,-42-2 1,-66 4 93,138 4-124,-828 36 59,648-23-54,-1153 105-5,7 41 0,1317-158 0,-602 95 0,594-93 0,0 1 0,0 1 0,-26 12 0,42-17-1,-1 1 0,1-1 0,0 1 1,0 0-1,0-1 0,0 1 0,0 0 0,0-1 0,0 1 0,0 0 0,0 0 0,0 0 0,0 0 0,0 0 0,-1 2 1,3-2-4,-1 0 0,1 0 0,-1 0 0,1-1 1,-1 1-1,1 0 0,0 0 0,-1-1 0,1 1 1,0 0-1,-1-1 0,1 1 0,0-1 0,0 1 0,0-1 1,0 1-1,0-1 0,-1 1 0,1-1 0,0 0 1,0 0-1,0 1 0,0-1 0,0 0 0,1 0 1,32 5-93,228 5-331,-162-9 267,459 4-540,258 7 380,817 36 376,-1528-45 27,406 29-360,-484-28 234,-17 0 33,-11-1 10,-11 0 12,10-3-10,-68 11 159,-1-4 0,-94-2 0,95-4-135,-1948 68 50,827 19-10,925-49-1080,-140 43-4430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31.403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1 226 5887,'2'-2'3216,"2"0"-3080,1-1 0,0 1-1,0 0 1,0 0-1,0 0 1,0 1-1,0-1 1,0 1 0,1 1-1,7-1 1,59 1 944,-65 0-966,57 4 314,84 2 514,534-23 1050,-374-4-1137,5 1-835,1163 19 324,-1023 7-84,-208-5-200,1045 16-7,150-31 667,-424-14-352,-485 15-264,1376-16 96,-13 10-33,-1377 11-62,886-17 636,-666 11-474,-293 6-243,1148-13 171,-1300 20-139,288 2-5,570 40 397,210 30-299,-909-46-35,383 15-188,246-37 63,-750-7 1,59-2 172,-69 1-26,107-5-153,298-1 13,-586 16 174,72 1-395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32.397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8276 1 5631,'-146'16'3108,"-63"2"136,-724-5 2818,234-2-5020,204 2-520,79-2-228,-1142 36 589,1337-37-844,-831 42 295,488-22-276,-766 53-12,1159-72-44,-48 5-8,4 17 64,170-19-58,42-13-54,47 19-4371,-29-15 3443,-1-1 1,1-1 0,0-1-1,15 1 1,2 1-1275,16 4-1122,-3-1 440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33.400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9290 137 7295,'-29'5'941,"0"-2"-1,0-1 1,-58-5-1,14 1-208,-532-20 3502,-700-50-1898,1048 62-2064,-1342-24 648,972 30-528,-816 13 248,-543 158-512,1324-63-52,573-89-34,16-3-44,-321 49-84,391-61 32,6 0-151,160-41-6156,-53 9 1174,-45 13 1500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33.860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5677 91 11391,'-1175'31'4897,"660"-11"-4634,-907 66 180,646-31-438,342-25-1,-598 24 184,999-53-165,-27 0-14,0-2 0,-60-9 0,115 9-27,0 0 0,0 0 0,0-1 0,1 0 0,-1 1 0,1-2 0,-5-1 0,8 3 13,1 1 0,-1 0 0,1-1 0,-1 1 1,1 0-1,-1-1 0,1 1 0,0-1 0,-1 1 1,1-1-1,-1 1 0,1-1 0,0 1 0,0-1 1,-1 1-1,1-1 0,0 1 0,0-1 0,0 1 1,0-1-1,-1 1 0,1-1 0,0 0 0,0 0 1,1 0-2,-1 0 1,1-1-1,0 1 1,-1 0 0,1 1-1,0-1 1,0 0-1,0 0 1,-1 0 0,1 0-1,0 0 1,0 1-1,0-1 1,0 0-1,0 1 1,0-1 0,2 0-1,21-9-225,0 2-1,1 0 0,0 1 0,26-3 1,-14 2-80,915-131-6112,9 77 2631,-421 32 1748,-160 8 572,-188 13 736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34.337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4818 428 9855,'-1524'36'6234,"363"-11"-4916,-413 26-520,1100-30-738,465-21-73,-11 1-12,-36-3 0,75-6-26,21-1-99,0 1-1,68-4 1,-47 6 145,119-12 14,1217-119-1410,-375 44 728,91-8 546,-388 35 115,-395 35-50,316-21-37,-1 33 16,-546 21 105,1 4-1,139 28 0,-207-27-50,33 12-1,-53-15 74,0 1 1,0 0 0,-1 1-1,0 1 1,16 11-1,-25-17 52,-14-3-1061,-47-8-4246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36.013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7017 371 9343,'56'-12'6072,"-61"9"-5928,-5 1-48,0 2-65,2 0 7,3 3-46,-25 3-3,27-5 89,3-5-79,0 1 0,0 0-1,0 0 1,1-1 0,-1 1-1,1 0 1,0 0 0,0 0-1,0 0 1,0 0 0,0 0-1,1 0 1,-1 0 0,1 0-1,0 1 1,0-1 0,4-4-1,76-71 2,-37 39 0,-23 19-7,1 0 0,0 2 0,2 1 0,0 1 0,1 1 0,1 1-1,0 1 1,44-14 0,-57 23 5,53-14-52,-58 16 42,-1 1 0,1 0 0,-1 0 0,1 1 0,15 1 0,-20 0 9,0 0 0,0 0-1,0 1 1,0-1-1,0 1 1,-1 0 0,1 0-1,-1 0 1,1 1-1,-1-1 1,0 1 0,0 0-1,0 0 1,0 0 0,-1 0-1,1 0 1,-1 1-1,0-1 1,0 1 0,0-1-1,2 7 1,2 5 16,-1 0-1,0 0 1,-2 1 0,3 17 0,-4-14-12,0 0 1,-2-1 0,0 1 0,-1 0 0,-1-1-1,-1 1 1,-1-1 0,0 0 0,-1 0 0,-1 0 0,-1 0-1,0-1 1,-19 30 0,3-10 0,-2-2 0,-2 0 0,-1-2-1,-60 55 1,60-63 19,-122 118 598,175-132-480,-19-9-125,1-2 1,-1 1-1,1-1 0,-1 0 1,1 0-1,0-1 1,-1 0-1,1 0 0,-1 0 1,8-4-1,12-4 59,27-14 1,-32 13-6,7-5-60,-2-1 0,0-1 0,-1-1 0,31-29 0,-27 22-8,32-29 10,-36 30-13,2 0-1,45-29 1,-70 52-61,0 1 11,-1 0 53,0 0-1,-1 0 1,1 0 0,-1-1 0,1 1-1,-1 0 1,1 0 0,0 1 0,-1-1-1,1 0 1,-1 0 0,1 0 0,-1 0-1,1 0 1,-1 1 0,1-1 0,-1 0-1,1 0 1,-1 1 0,1-1 0,-1 0-1,1 1 1,-1-1 0,1 1 0,-1-1-1,0 0 1,1 1 0,-1-1-1,0 1 1,1-1 0,-1 1 0,0-1-1,0 1 1,1-1 0,-1 1 0,0-1-1,0 2 1,0-1-1,2 3-7,0 1-1,-1-1 1,0 1-1,0-1 1,0 1-1,-1-1 1,1 1-1,-1-1 1,0 1-1,-1-1 1,1 1-1,-2 7 1,-3 7-6,-10 29 0,10-35 14,-2 6-22,-1 0 1,-1-1 0,-1 0-1,-1 0 1,0-1 0,-1-1-1,-1 0 1,-21 21 0,-115 112 1,-77 85 125,219-226-92,-4 6 13,-1-1 0,0-1 1,-1 1-1,-1-2 0,-18 13 1,30-23-21,-1 0 1,1 1-1,-1-1 1,1-1-1,-1 1 1,0 0-1,0-1 0,1 1 1,-1-1-1,0 0 1,0 0-1,0 0 1,0 0-1,1-1 1,-1 1-1,0-1 1,0 1-1,1-1 1,-1 0-1,0 0 1,1 0-1,-5-3 1,-4-3 61,1-1 0,0 1-1,-17-19 1,8 8 34,-14-8-75,0 0-1,-1 3 1,-1 1-1,-2 1 1,0 2-1,-1 2 1,0 1 0,-2 2-1,-45-10 1,-36-3-86,-1 6 0,-153-7 1,-248 19 96,-635 84-102,936-50 47,-155 15-40,238-25 14,126-14 9,19-2-13,19-2-35,573-71 32,-4 0-78,470-20 22,-447 58-49,-373 23 42,-230 12 92,-4 1 43,0-1 0,0 0 0,0 0 0,12-4 1,-20 4 71,-20-4 413,-10 1-133,0 0-1,0 2 1,-55 4 0,32-1-241,-611 28 754,226-7-477,-2089 136 425,1493-49-619,4 23-100,387-48-64,634-83-50,-182 20 55,144-19-83,0-1-1,-51-5 1,93 3 95,6-1-1,19-9-123,1 1 0,0 1 0,32-8 0,80-14-212,-110 26 248,1149-185-238,12 74 228,-888 95 26,278-24 60,-381 23-228,-188 21 189,0 0 1,0 0-1,12-5 0,-18 6 18,-5-1-4,-375-4-13,-6 28-22,213-11 27,-1554 143-24,1461-117 0,-285 80 0,356-65 75,179-48-52,12-5-109,11-15-110,1 0 216,1 0-1,0 1 1,1 0-1,1 0 1,22-20-1,-9 13-16,1 1-1,36-22 0,-35 27-93,0 1 0,58-20 0,64-10-522,-40 20-323,0 4 1,130-7 0,224 10-3117,-91 24 64,-187 8 492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1:21.698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16440 217 4223,'-3'1'6256,"-14"4"-5921,0-1-1,-1-1 1,-32 2-1,-59-3 205,69-3-392,-193 1 802,-633 8 602,523-4-1292,49-1 64,-1551 36 899,242-35-847,171-11 390,179-2-507,460-1-96,4 0-122,651 10-79,-1050 14 454,592 2-608,39-2 232,314-8-46,-187 10-40,-13 15 101,-73 6-44,127-1 1,154-19 6,44-5-55,2 0 51,-35 3-16,100-9-79,36-4 47,-180 1 219,157-4-24,-183-9-195,253 11 23,15 0 5,0-1 0,0-2 0,-30-5 0,41 5 71,1-1-10,1-2-58,1 1-55,0-2 44,0-1 15,10 6 0,1 0 0,-1 0 0,0 0 0,1-1 0,-1 1 0,1-1 0,-1 1 0,1-1 0,-1 1 0,1-1 0,0 0 0,0 0 0,-1-2 0,0 0 11,1 2-7,0 0 0,0 0 0,0 0-1,0 0 1,1 0 0,-1 0 0,1 0 0,-1 0 0,1 0 0,0 0 0,0 0 0,0 0 0,0 0 0,1-4-1,6-31-12,-4 28 13,0-2-15,1-1 0,1 1 0,0-1 0,0 1 0,1 1 0,0-1-1,1 1 1,1 0 0,-1 1 0,1 0 0,1 0 0,0 0 0,0 1 0,1 1 0,-1-1-1,2 2 1,-1-1 0,1 1 0,0 1 0,0 0 0,1 1 0,-1 0 0,18-3 0,29-5-34,74-4 0,-100 15 43,0 0 0,1 2 0,60 10 0,-91-10 109,-10 13-155,5-11 63,1 0-1,-1 1 1,0-1 0,0 0 0,-1-1-1,1 1 1,-1 0 0,1-1 0,-1 0-1,0 0 1,0 0 0,-4 1 0,-9 3-14,-27 6 0,29-9-8,-358 64-2174,258-49 832,85-13 1102,-1-2 0,1-1 0,-1-1 0,1-1 0,-33-6 0,61 6 215,3-2 64,1-1-53,0 0 0,1-1 0,0 1 0,0 0 0,-1 0 1,2 1-1,-1-1 0,0 1 0,0-1 0,1 1 0,-1 0 1,1 0-1,0 0 0,7-2 0,8-2-63,35-6 0,-43 10 63,363-50-27,2 26 32,-15 7-186,-358 19 195,8-1 31,0 1 0,0 0 0,0 1 0,0 0 0,14 4 0,-23-4-83,-8 13-9,5-11 43,-1 0-1,-1-1 1,1 1-1,0-1 1,-1 1-1,1-1 1,-1 0-1,0 0 0,0 0 1,0 0-1,0 0 1,0-1-1,0 1 1,0-1-1,0 0 1,-1 0-1,1 0 1,0-1-1,-1 1 0,-3 0 1,-9 0-229,0-1 0,-32-2 0,34 0 184,-402-24-588,127 26 694,127 2-135,106-1-856,-96 15-1,235-20-1228,89-14 1199,-8-1 954,358-25 95,254 5 2622,-627 37-2258,147 4-128,-14 8-175,-206-8-112,569-7 105,-303 3-246,385 14 320,-323-21-299,-290 9 165,52-3-63,-23-2-58,-3 0-12,555-17 1635,-506 18-1550,-42-3-81,0 1 382,181 2 123,-171 6 29,-46 0-480,86 6 145,102 1 76,-110-1-263,-74-5 50,133 3 84,-238-6-67,471 5 37,-207-4-113,32 0-45,-15-4 171,39 2 65,-63 3 130,-70-2 222,-24 2-464,97 4-46,291 8 363,-221-8-320,-303-5-14,70-1-109,47 3 39,73 1 183,-28-1-33,-131 1-75,546 34-8,-382-34 12,-39-1-113,162 9 326,-298-12-214,440-4-103,-269 4 99,36-1 15,-92-4 87,91-4-93,-64 1-61,-86 5 64,29-4 44,32 2 26,-122 6-96,90 3 27,45 1-22,-182-6 12,-4 1-1,0 0 1,1 0 0,-1 0-1,0 0 1,1 0 0,-1 0-1,0 0 1,1 0 0,-1 1-1,0-1 1,1 0 0,-1 1 0,0-1-1,3 2 1,6 2-106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36.891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5713 375 10623,'-2'-2'5856,"-4"-2"-5681,0 0-1,0 1 0,-1 0 1,1 0-1,-1 0 1,0 1-1,0 0 1,0 0-1,-11-1 0,-73-4 415,60 6-306,-381-3 750,-2 18-610,182-5-340,-810 43 105,203-9-107,444-24 53,-184 7-73,6-20-64,482-11 3,90 5 0,-1 0 0,1 0 0,0 0 0,0 0 0,0-1 0,0 1 0,-1 0 0,1-1 0,0 1 0,0-1 0,0 1 0,0-1 0,-2-1 0,3 2-1,0-1-1,0 0 1,0 1-1,1-1 1,-1 1 0,0-1-1,0 0 1,0 1-1,1-1 1,-1 1 0,0-1-1,0 1 1,1-1-1,-1 1 1,0-1-1,1 1 1,-1-1 0,1 1-1,-1-1 1,1 1-1,-1 0 1,1-1 0,-1 1-1,1 0 1,-1-1-1,2 1 1,19-13-91,5 3 41,1 0 1,1 2 0,-1 1 0,35-5 0,-28 6 25,-9 1 17,905-162-1110,94 39-2867,2 47 694,-357 55 2319,-4 22 966,-662 4 108,-7 1 5,-65 8 1172,-74 0 1,80-6-783,-2289 161 2120,783-26-1921,1111-94-849,-251 19-2102,582-56-3377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37.907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2316 314 8319,'-362'37'4111,"-2"-19"-2967,119-7-359,145-6-490,-527 12 490,524-22-785,88 1 0,15 4 0,0 0 0,0 0 0,0 0 0,0 0 0,0 0 0,0 0 0,0 0 0,-1 0 0,1 0 0,0 0 0,0 0 0,0 0 0,0-1 0,0 1 0,0 0 0,0 0 0,0 0 0,0 0 0,0 0 0,0 0 0,0 0 0,-1 0 0,1-1 0,0 1 0,0 0 0,0 0 0,0 0 0,0 0 0,0 0 0,0 0 0,0 0 0,0-1 0,0 1 0,0 0 0,0 0 0,0 0 0,0 0 0,1 0 0,-1 0 0,0 0 0,0-1 0,0 1 0,0 0 0,7-4 0,9-5-10,1 1 0,0 1 0,1 0-1,-1 1 1,1 1 0,22-3 0,1-1-47,622-161-71,-219 41 118,-400 112 20,-37 12-4,-10 2 9,-8 2 40,11 1-47,-35 0 57,0 2 0,-60 11-1,50-6-62,-424 84-83,171-30 406,-367 99 1079,635-150-1406,0 0-1,0 2 1,1 1 0,-32 21-1,50-26-34,11-8 39,0 1-1,0 0 1,0-1-1,0 1 1,0-1 0,0 1-1,0 0 1,0-1 0,0 1-1,0-1 1,1 1 0,-1-1-1,0 1 1,0-1 0,1 1-1,-1-1 1,0 1 0,1-1-1,-1 1 1,1-1-1,-1 1 1,0-1 0,2 1-1,-2-1 1,2 2 2,0 0 0,0 0 0,1 0 0,-1 0 0,1-1 0,0 1-1,-1-1 1,1 0 0,0 0 0,0 0 0,4 1 0,36 5-107,-28-6-39,149 7-4477,-101-8-68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1:22.66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3099 1 2815,'-1'2'1208,"-73"237"643,71-228-1830,0 0 0,1 0 1,1 1-1,-1-1 0,2 21 0,14 71 78,-12-92-80,-2-2-14,12 24 62,-7-22-21,8 26-50,-12-35 146,-15-9-67,-23-10 548,0 2 0,-51-14 0,-81-10-23,144 36-572,0 0 0,0 2-1,-44 3 1,4 0 5,59-1-33,1-1 0,-1 0 0,1 1 0,-1 0 0,1 1 0,0-1 0,-8 4 0,-40 11 0,-4-3-50,0-3 0,0-2-1,-74 0 1,-246-1 163,184 3-70,80-3-11,93-6-9,0 0 1,0 1-1,1 1 1,-31 10-1,20-4-87,28-8 0,3 16-192,1-14 242,-1 1 0,2-1 0,-1 1 0,0-1 0,0 0 0,5 5 0,35 25-68,-28-23 60,-12-8-32,-6-1 1,-14 5 65,-1-1-1,-1 0 0,1-2 1,-32 3-1,-85-5-19,78-2 12,-478-1-115,177-3-4480,246 3 2869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1:24.726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14517 98 1919,'160'5'1864,"-150"-5"-1849,0-1 1,1 0-1,-1 0 0,16-5 0,-15 4-7,0 0 1,1 0-1,11 0 1,0 1 24,40-8-1,-41 5 769,43-1-1,-62 5-761,10-1 319,0 1 0,1 0 0,-1 2 0,0-1 1,0 1-1,0 1 0,18 7 0,10 1 341,-33-10-447,1 1 0,-1 0 0,12 6 451,-36-1-309,1-3-308,0 0 0,-1 0 1,1-2-1,-18 1 0,-65 0 323,79-3-393,-1414-3 131,1295 3-65,-285 3-3,14 1-120,138-1 152,-544 1-313,-64-2 265,453-3-62,192-2 38,-173 3 50,-56 3-89,124-4 0,-439-4 0,572 2 0,50 1-7,-231-7-39,200 1 222,-339-20-147,380 12-79,24 3 12,85 10 38,-213-14 0,113 10 10,-81 0-9,-76-3-12,156 4 11,-2 0 0,-13 2-2,-92 3 15,54 11 10,-576 24 82,518-24-25,-93 2 301,-78 9-318,149-4-86,87-9 40,-181 9 30,68-8-47,76-4 0,-125-3 0,174-4 0,129 2-7,8-1-8,-1 2-1,-64 9 1,95-8 36,3-2-18,0 1-1,0-1 1,0 1-1,1-1 1,-1 0-1,0 0 1,0 0-1,0 0 0,0 0 1,0 0-1,0-1 1,-2 0-1,-8 0-12,9 0-44,-28 2-2610,-43 8 2054,42-5 583,-40 2 0,0-3 27,44-1 0,0-1 0,-29-3 0,-30 0 11,65 2 32,22 0-78,-1 0-1,0 0 1,1 0 0,-1 0 0,0 0 0,0 0 0,1 0 0,-1 0 0,0 0 0,0 0-1,1 0 1,-1-1 0,0 1 0,1 0 0,-1-1 0,0 1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2:02.201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3 219 3071,'0'0'5904,"-1"-3"-5620,-1-11 496,4 11-528,-1 1-184,0-1 0,0 0-1,1 1 1,-1-1-1,1 1 1,0-1-1,-1 1 1,1 0 0,0 0-1,1 0 1,-1 0-1,0 0 1,1 0-1,-1 1 1,4-3 0,16-3 167,1 0 0,0 2 0,28-3 0,77-3 284,-59 7-209,262-11 539,119 36-107,-98-1-268,34-29-136,49 1 82,-433 8-420,236 17 64,55-2 98,-168-13-122,550-3 169,-510-2-108,223 6 11,-99 1 117,-182-4-169,723-20 328,-819 19-383,974-53 171,-312 60-264,6 17 152,-224 6-234,-85-3 492,372 9-463,-307-38 214,-255-2-153,261-20 197,-228 9-216,305-4 517,-280 12-413,149-3-106,401-4 293,-234-16 64,-319 17-201,435-14-123,-574 29 5,249-6 51,96-3 29,-362 8 20,251-7-27,-35 0-10,37 3-62,-200 5 114,-128-1-48,631-4 154,-243 7-360,-114 1 188,-160-5 14,262 7 0,-168 1 160,58 5-320,-59-8 185,-27-1 14,-77 2-103,81 5 20,-49-5 264,-52-3-180,101-3-238,-77 0 234,171-4 92,-33 0 192,-237 5 458,-15 0-970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2:08.812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613 605 3839,'2'0'1034,"355"-20"3063,-181 6-3532,12 2 109,601-25 110,-433 28-20,-132-1-346,-103 3-340,-26 2-34,184-5 338,12 2-385,-121 1 166,318 8 285,162 3-320,-396-15-93,243-14 58,125-2 291,-337 17-373,-8-3 66,-63 2-37,-117 7-37,390-21 45,-4 2 87,-183 12 53,-123 2-204,302-14-110,345-18 254,-773 39-123,358-8 118,-159 1-280,-54 0 176,-85 6-5,188 2 134,-10 2-178,-60-3 111,-49 4-64,73 2-162,-6-3 314,-124-2-157,148-7 116,-55 9-132,19-1-45,-25-3-161,108-4 421,-94 2-150,-18 0-134,26 0 69,-86 3 62,176 2-48,-130 2-10,82-7-53,-62-4 93,0-1-80,231-8-23,-248 0-6,104-7 270,-298 25-201,401-24 0,-54 3 0,-160 13 0,364-12-16,-54 5 40,-240 11-48,263 9-29,-107 9 84,-38-2-9,98 3-22,120 7 118,-336-22-314,-26 0 294,348 5 0,-250-4-85,15 0-16,113-4-47,-273 4 60,121 6 54,-194 2-100,-81-5 19,0-1 0,50-2-1,81-1 18,-41 2 0,65 0 39,-47 1-14,44-1-78,-132 0 106,92 8 22,-96-4-117,68-2 0,-6-1-13,101 7 11,-116 1 118,-71-6-60,1-2 1,0-1 0,28-1-1,-32-1-3,-1 1-1,32 5 1,-9-1 11,-12 0-17,-17-2-10,-1-2 1,0 1-1,18-1 0,-22-1 5,1 1 0,-1 1 0,17 3 0,-17-2 0,0-1 0,0-1 0,17 2 0,-13-3 2,2 0 7,-1 0 0,1 1 0,0 0 0,-1 1 0,0 1-1,16 5 1,-25-7-9,16 8 0,-8-2 0,-10-6-5,1 0 1,-1 1-1,0-1 0,0 1 0,-1 0 0,1 0 1,0-1-1,2 5 0,-1 8 16,-3-13 11,0 10-12,0 3-10,-1 0 0,-1 1-10,0 0-33,-1-1 22,-2 1-33,-12 43 172,12-42-116,3-11-24,-2 18-12,1-8 34,1-1 0,1-2 11,1-7 32,-2 5-22,2-8 32,0-1-42,0 0 0,0 0-1,0 0 1,0 0 0,-1 0-1,1 0 1,0 0 0,0 0-1,-1 0 1,1 0 0,-1 0-1,1-1 1,-1 1 0,1 0-1,-1 0 1,-1 1 0,-6 8-1,-4 0-10,-5 5-27,14-13 15,-18 8-2,-13 5 56,-1-1 0,-1-2-1,0-1 1,0-2 0,-58 7 0,-193 3 6,157-14-102,-965 42-46,977-42 160,-606-2 81,363-6-227,-222-7-42,-71 25 281,369-6-54,218-7-71,-749 13-195,43-24 383,23-8-275,280 7 30,-226 0 40,-568-19 117,457 24-79,602 5-45,-745 10-4,366 5-38,258-3-101,-340 24 253,22 1 79,458-31-264,-249 5-92,-28-2 247,157-2-40,17-1-245,-562 1 530,513-9-424,-197-6 102,-299 2-8,507 7-115,-123 8 223,218-4-331,-375 20 418,465-17-194,-147 11 11,-52 0 96,331-19-111,-277 16-30,57-2 48,87-6-20,-70 3 22,-191 13-65,218-10 34,27-9 15,21-2 0,-186 7 33,16 0-2,76 3-20,-171 7-22,347-18-2,-304 11 26,211-9-22,-8 0 38,-19-1-146,62-2 108,-113 0 136,121-2-49,-18-5-76,41 0 15,50 4-24,-1-2 0,1-1 0,-47-13 0,27 5 108,-64-6 1,-14-3-129,57 5 23,1-4 1,-137-57 0,136 36 209,9 3-146,-213-116-60,199 94-94,15 10 1,47 39 202,5 4-107,1-1 0,-2 2 0,-12-7 0,-48-8-219,86 14 228,6 3-54,0 0 0,0 1 1,1 2-1,-1 0 1,26 0-1,-2 0-3,69-6 34,185-16-58,242-13-17,-225 21 56,-207 12 99,25-2 2,45-2-201,-43 4 60,57 0 111,-37 1-26,172-2 124,-41 0-202,94 5 64,-116 7-53,8-5 196,-136-4-218,-41 2 77,174 2-63,2-11 31,-96 4 42,-76 3 61,298 4-84,-330 2-23,71 2 4,78-11 144,-158 3-100,273 0-48,-171 3-113,69-1 211,40 5-139,228-5 139,-465 0-77,152 3 26,439 9 55,-328-7-136,-67-14 68,0 1 0,276 5 118,-274-2-118,57-4 138,303-6-340,-311 4 230,-107 5 42,96 1-70,-28 1 0,-72 1 54,41-2 20,81-2 149,-286 7-320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2:10.08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8556 3 4863,'-78'0'685,"-161"-2"446,42 8-390,73 0-583,-96 6-40,3 0 161,83 0-20,-16 0 26,-40-1 151,2 0-189,-112 12 91,224-14-180,-198 22 391,128-26-278,42-2-126,-392 33 933,163-14-556,36-15-138,127 1-351,-105 6 52,-143-2 167,95-4-315,101 0 212,-2 1-106,-388-9 482,474-6-588,64 2 38,-96-6 168,-108-2-70,152 13-85,-138-2 152,121-2-140,-65-4-4,-57 3 117,151 6-94,-65 4-65,0 0 15,107-2 84,44-1-79,-40-2-1,-3-3 83,-28-2 16,89 3-32,-2 0 31,-1 0 0,-25 2 0,70-3-2253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2:13.745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117 390 5247,'0'0'2862,"8"-11"-1812,-7 8-901,0 0 0,0 0 0,0 0 0,0 0 0,0 0 0,-1 0-1,0 0 1,1 0 0,-1 0 0,0 0 0,0 0 0,-1 0 0,1 0-1,-1 0 1,1 0 0,-3-4 0,3 5 70,-2-3-33,0 1 0,0-1 1,0 1-1,0 0 0,-1 0 1,1 0-1,-4-4 0,3 3-96,-1 1 0,0-1-1,0 1 1,0 0 0,-5-4-1,-55-32 477,62 38-502,0 1 0,-6-4 0,6 4 39,4 0-173,-1 0 58,1 0 1,0 1-1,-1-1 1,1 0-1,0 1 1,0-1-1,-1 1 1,1 0-1,3-1 1,-2 1 5,22-3 84,48-1 0,4 1-42,42-8 60,78-10-53,-145 12 35,54-8 79,440 0-26,-460 17-6,-81 0-131,51-1-13,102 13 1,-107-5 49,58-2 1,40 6-106,50 6 81,-70-7-131,231 8 445,1-18-437,-149-1 156,625-9 24,257 7-128,-677-3 123,-141 0-64,955-4-113,-230 2 89,-933 7 48,203-1-8,108-1-12,-115 0-24,159-6 118,267-1-145,-590 10 36,199-7 57,-83 0 46,432 2 193,-450 3-320,253 6 56,28 0 123,-118-16-22,-114 3-181,-73-11 125,-149 16-58,230-15-38,-63 8 145,2 0-176,-44 3 145,74 1-147,28 3 218,-31 3-256,57 4 169,-237-2-62,121-2 0,-48-2 116,215 14-92,2 0-16,-189-4 46,31 1 18,156-10-139,-171 3 44,-97-1 21,171 3 13,-170 2-6,-36-2-11,1-1-1,36-3 0,185-3 42,-35 1-8,-87-1-38,50-4 10,-15 3 6,-132 5-12,161 7-48,68 4 162,-114-2-77,-119-9-39,8 2 7,58 8-1,-65-6 12,0-2 1,41 0-1,-43-2-2,1 0 1,0 2-1,25 5 0,-19-2-15,0-1 0,60-1 0,-55-3-9,60 8 0,83 13 52,-76-11-147,43 17 111,-119-22 0,34 1 0,-44-5 0,0 0 0,28 7 0,30 7 0,-28-7 0,92 9-35,-5-1 17,-130-14 61,6 1-33,2 0-10,0 2 0,4 5 3,-4 1-16,-9-9 8,0 0 1,0 0 0,-1 0 0,1 1 0,-1 0 0,0-1-1,4 6 1,11 33-16,-15-35 20,2 5 3,1 2 7,-1 0 0,0 1 0,-1-1 0,1 21 1,11 124-54,-10-98-3,-4 1-1,-9 100 1,-24 33 302,27-172-256,5-20 0,0 35 0,0-26-22,1 22-201,5 11 340,-3-30-63,-1-2-48,0-3-32,-1 1 1,1 0-1,-2 1 0,0 10 1,0 11 19,0 41 70,0-44 0,0-14-56,1-4-34,-2-1-1,1 1 1,-5 17-1,-2 16 145,2-15-181,3-14 106,2 0-33,0-1-10,0 32-10,0-44 16,0 0 0,-1 0 0,1 0 1,0 0-1,-1 0 0,1 0 0,-1 0 0,1 0 1,-1 0-1,0 0 0,0-1 0,0 1 1,0 0-1,0 0 0,0-1 0,-1 1 1,1-1-1,-1 1 0,1-1 0,-1 0 0,1 0 1,-1 1-1,0-1 0,-2 1 0,-1 1-12,2 0 15,-1-1 1,1 1-1,-1-1 1,1 0-1,-1 0 1,0 0-1,0-1 1,0 1-1,0-1 1,0 0-1,-7 1 1,-1-1-7,-136 21-10,34-6 34,41 1 115,51-11-146,-1-1 1,-44 5 0,-218-19 376,162 2-435,99 7 36,17 0 22,1 0 1,-1 0-1,0 0 0,0-1 1,0 0-1,0 0 0,1-1 1,-9-3-1,13 4 200,2 0-257,1 1-1,-1-1 1,1 0-1,-1 0 1,1 0-1,-1 0 0,1 0 1,0 0-1,-1 1 1,1-1-1,0 0 1,0 0-1,-1 1 1,1-1-1,0 1 1,1-2-1,16-7-1101,49-14-5301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2:14.43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9178 0 4607,'-89'35'1666,"-112"59"0,102-45-1259,31-19-395,-129 38 0,-78 1 32,117-32 157,-43 8 654,-220 20-1,-212-27 32,-1017-86-345,1017-10-93,43 10-238,-883-65-60,1399 108-151,-825-48 66,-394 14 191,1229 40-258,26-1-49,0 0 0,-45-8-1,97 3-1060,13 2-185,14 1-2522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2:16.927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26197 498 4351,'0'0'1183,"8"12"-862,-5-11-275,-1 2-23,4 15 271,-1 5-224,-5-19-48,0-2 107,1 1-75,-2-1-53,1 2 14,9 12-173,-8-14 120,1 0 66,-1 1 1,1-1-1,0 0 0,0 0 1,0 0-1,0 0 1,0 0-1,1 0 0,-1-1 1,0 1-1,6 2 1,-4-2 12,0 1-43,1-1 0,0 1 0,0-1-1,0 0 1,0 0 0,1-1-1,-1 1 1,0-1 0,1 0 0,-1-1-1,1 1 1,-1-1 0,7-1-1,21 3 11,15 2 95,0-1 0,51-4-1,-24-1-150,82 0-137,-129 0 1100,-43 6-729,-211 48 1214,196-45-1228,-64 17 382,-127 15 0,-393-2 305,-4-32-541,470-6-271,-1064-16 177,571-4 61,-206-4-370,-364 13 291,926 12-319,-556 2 138,506-3 76,-196 5-10,106 9-296,40-2 100,-405 5 149,326-10-24,-1096 2 109,1049-9-120,-1113-8-72,1303 7 118,-459 6 18,-385 37 335,617-20-394,50-3 143,-50 3-68,362-15 24,-248 6-77,-436 20-32,515-19 63,24-2-6,-114 5-110,225-10 45,-38-1 90,-57 2 9,-321 10-112,494-15 24,-461 0 70,316-3-80,242 1 8,-236-3 44,27-13 101,79 3-290,64 6 88,-147-5 94,-37-2-55,120 3 36,64 3-50,-60-1 54,120 9-27,-301-5 0,18-19 152,236 20-241,14 1 80,-112-8-124,-55-5 212,150 9-5,59 6-77,1-3-1,-45-9 1,-21-13 34,-66-15 16,147 36-37,10 3 22,0-1 0,1-1 0,-26-9 0,15 2-10,-114-56 84,140 67-106,-26-15 83,-38-28 1,56 36-68,0 0 0,0-1 0,1 0 0,0 0 0,0 0 0,1-1 0,0 0 0,-5-10 0,6 7-24,-1 0 0,2 0 0,0-1 0,0 1 0,1-1 0,1 0 0,0 0 0,0-18 0,2 11 30,2 0 0,0 0 0,1 1 0,10-36 1,-7 33-63,0 0 37,0 1 0,1 0 1,1 1-1,13-22 0,-4 8 67,-5 14-79,-11 17 8,1 0 0,-1 0-1,1 1 1,0-1 0,0 1 0,0 0-1,0-1 1,0 1 0,0 0-1,1 0 1,-1 0 0,1 1 0,-1-1-1,1 1 1,0-1 0,5-1 0,-4 2-36,11-3 32,4 1 1,22 1-33,-1 2 1,46 6 0,24 0 105,467-6-373,-303 15 497,-154-6-363,290-11 357,-334 1-87,-74 1-214,11 4-1174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20:19.18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9788 376 4991,'2'0'2870,"207"-12"-215,-195 10-2370,17 0 433,22-3 442,-33 2 382,-27 8-765,-31 7-505,-22 1-35,-82 8 1,-63-7 81,133-10-160,-463 22 253,243-21 279,-159 7-143,153-2-551,168-3 107,-188 15 318,-214 22-357,237-41 109,169-4 13,-539-27-31,270 5-176,249 18 89,-287-20 5,432 25-74,-539-36 124,444 36-126,-251 8 57,161-5-87,4 1 0,129 0 46,-188 18-28,-183 17-32,352-33 28,-264 11 97,236-12-81,-130 13 53,-28 8-105,175-20 44,-141 7 142,-92 9-62,-53 11-80,131-37 10,74-1 0,155 5 0,1 0 0,0 0 0,0-1 0,-1 0 0,1-1 0,1 1 0,-11-4 0,14 4 0,-16-8 0,-5-5 0,7 4 0,18 10 0,-26-24 0,14 14 0,10 8 0,-1 0 0,0 0 0,1 0 0,-1 0 0,0 0 0,0 1 0,-1-1 0,-3 0 0,1 0 0,-1 0 0,0 0 0,1 1 0,-1 0 0,0 0 0,0 0 0,0 1 0,0 0 0,0 1 0,0-1 0,-13 4 0,5-1 0,-4-1 4,-20 5 31,1-3 0,-49 0-1,86-4-41,1 0 0,0 0-1,-1 0 1,1 0 0,-1 0-1,1 0 1,-1 0 0,1 0-1,-1 0 1,1 0 0,-1 0-1,1 0 1,-1 0 0,1 0-1,-1 0 1,1 0 0,-1-1 0,1 1-1,-1 0 1,1 0 0,0-1-1,-1 1 1,1 0 0,-1 0-1,1-1 1,0 1 0,-1-1-1,1 1 1,0 0 0,-1-1-1,1 0 7,1 0-1,-1 0 0,0 0 0,1 1 0,-1-1 0,1 0 1,-1 0-1,1 1 0,-1-1 0,1 0 0,-1 1 0,1-1 0,0 1 1,-1-1-1,2 0 0,30-19-31,-3 7 20,2 0 1,55-14 0,68-6-78,-94 22 78,105-23-90,-131 29 278,-32 5-122,-4 0 0,-23 2-87,11 1 44,-1-2 0,-28 0 0,38-1-54,105-19-200,117 1 172,86-8-10,-212 14 81,86-8 0,345-16 118,-215 7-150,-182 17-188,87-3 368,25 4-15,-1 0-269,-91 4 192,-42 2-59,83-11-71,41 0 148,80 4 78,-186 12-327,-2 0 6,68-2 286,-19 2-18,2-4-94,45-2-87,-181 4 114,39 4 0,-38 0-70,37-4 1,40-2-81,-20 1 172,317-12 64,-320 12-163,35 1 175,-51 2-129,79-10 0,32-2-14,110 7-61,-222 8 27,-35-1 75,48-4 1,155-2 85,-136 5-110,176-7-54,-254 6 46,46-2 3,79-4-51,-120 5 14,36 2-1,-39 1 46,49-4-1,-26-2 4,54 4 1,28-1 21,115-2-96,-102 2 106,10 0 4,58 3-70,-59-3 10,-19 0-25,21-2 95,-39-1-59,20-3 8,-1-1 118,-129 8-127,0-1 0,0 0 0,9-3-1,-9 2-4,0 1 0,0 0 0,10-1 0,43 0 190,-47 0-208,0 0 0,28 2 0,9-2 250,-18-3-3402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2:17.71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798 346 5503,'-2'0'532,"-329"-44"3350,33 7-3754,263 35-52,1-3 1,-61-16-1,93 21 57,3-2-138,0 0 0,0 0 0,0 0 0,0 0 0,0 0 0,1 1-1,-1-1 1,0 1 0,1-1 0,0 1 0,-1-1 0,4-1 0,8-4-20,-1 1 1,1 1-1,0 0 1,1 0-1,-1 2 1,1 0 0,23-3-1,-11 2 15,136-24 41,102-19 4,-277 39-94,1 4 69,0 0 0,-1 1 0,1 0 1,-1 1-1,0 1 0,1 0 0,-22 1 0,13 0 14,-34-4 0,15-2 452,-70 0 0,150-5-204,-3-4-988,10-10-3120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2:30.901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2324 348 6783,'42'-17'1283,"1"3"0,77-17 0,91 0 1396,776-34 1417,-762 63-3831,129 2 22,179 26 129,-137-4-202,-203-14-194,379 8 34,-500-16-51,1081-7 305,-131 5 149,-545 16-357,-116-2-18,-183-8-29,642 9-46,673 12-17,-487 0 299,-919-24-312,210 1-28,157 4 92,174 4-41,-377-6 0,207 1 75,-322-5-54,540 7 139,47-2-160,-136-32-3,-126 3 21,95-7 159,-164 8-193,106-8-140,371-15 238,-612 36 23,52 2-244,-179 6 189,155-5-217,-71 0 235,-3 0-23,-164 7-39,75-1 99,196 24 0,-296-19-105,1 0 0,24 9 0,-34-8 11,-3-1 42,-3-2 14,-3-1-81,5 10 297,-8-9-203,-1 0 16,-4 37-56,4-35-93,1 0 59,1-1 1,-1 0-1,1 0 1,-1 0-1,1 0 1,0-1-1,0 1 1,0 0-1,0-1 1,1 0-1,-1 1 1,1-1-1,0 0 1,-1 0-1,1 0 1,0-1-1,4 3 1,-2-1 4,5 1-16,-1 0-1,1 0 1,0-1 0,0 0-1,13 2 1,54 4-72,-19-3 47,-17 0 30,113 21 0,-135-22 0,0 1 0,0 0 0,-1 2 0,0 0 0,31 19 0,-44-24 2,0 1 0,-1 0 0,1 0-1,-1 0 1,5 6 0,1 6 52,-10-11-62,0-4 5,2 6-73,-4 15-5,1-19 67,1 1 11,-10 16 123,7-16-66,-5 4-44,-21 15 232,24-20-180,3-2-54,1-1-3,0 1-1,0 0 0,0-1 0,0 1 1,0-1-1,0 1 0,0-1 0,-1 1 1,1-1-1,0 0 0,0 0 0,0 0 1,0 1-1,-1-1 0,1 0 1,0 0-1,0-1 0,-2 1 0,-18 0 3,4 0-11,9 0 2,-1 0-1,1 0 1,0-1-1,0 0 1,0-1-1,0 1 1,0-2-1,-13-4 1,7 3 12,0 0-10,1-3 0,2 0 0,9 6-2,0 0 0,0-1 0,1 1 0,-1 0 0,0-1 0,1 1 0,-1-1 0,1 0 0,0 1 0,-2-3 0,2 1-17,-1 1 0,1 0 0,-1 0 0,0 0 1,1 0-1,-1 0 0,0 0 0,-4-2 0,1 0 23,0 0 1,-1 0-1,0 1 0,0-1 0,0 1 0,0 1 0,0-1 1,-1 1-1,1 0 0,-1 0 0,-12-1 0,-4 2-17,-1 0-1,-25 2 1,28 0 14,-129 14 57,24-1-116,-1087 42 101,-638-36-214,616 16 189,351-5 17,-1336 67 70,1994-86-82,-269 13-25,-359 20-113,-232 19 81,78-6 4,-1231 112 30,1342-82 7,189-18 114,-529 45-260,907-82 139,-241 21 0,-45-19 25,-210 15 14,473-24-47,-51 4-37,-280-18 173,393-34 77,274 20-243,-1-2 0,1 0 0,-32-11 0,47 14 58,4-3-15,0 1-1,1 0 1,-1 0 0,1 0-1,0 0 1,0 0-1,0 1 1,0-1-1,0 1 1,0 0 0,1 0-1,-1 0 1,5-2-1,8-2-76,29-9 0,-32 12 79,333-80-166,-103 29 62,317-65-106,78 7 65,-605 107 157,72-14 90,-89 15-109,-53 1-43,-272 27 89,174-9-39,-471 47 6,-683 56 62,979-101-42,-164 12-26,409-22-135,63-7 22,16 3-765,-3 0 655,1-2 0,-1 0 0,19 0 0,52-7-236,-41 3 249,626-72-693,1-28 659,120-15 282,694-46-247,-1438 160 194,254-33-18,-254 26 158,-80 5 60,-513-5 3,366 12-198,-1813-33 441,1655 12-377,254 11-49,-160-40 0,171 25 59,67 20-55,1 0-1,0 0 1,0 0 0,0-1 0,0 0-1,-9-10 1,15 14-14,0-1 0,0 0 0,0 0 0,1 0 0,-1 0 0,1 0-1,-1-1 1,1 1 0,0 0 0,0-1 0,0 1 0,0-1 0,0 1 0,0-1-1,1 1 1,0-1 0,-1 1 0,1-1 0,0-3 0,1 2-9,-1 0 0,1 0 0,1 1 0,-1-1 1,0 0-1,1 1 0,0-1 0,0 1 0,0-1 0,0 1 1,4-5-1,5-3-27,0 0 0,0 1 0,1 0 0,1 1 0,17-11 0,35-14-70,0 3 0,2 3 0,75-22 0,-50 24 40,97-16 0,99-2 69,-138 22-10,618-82-48,-503 70 42,-236 30 14,11-1 21,-1-1 0,52-15 0,-97 22 16,0 0 0,0 0-1,0-1 1,-7 0 0,-12 1 22,-919 106 298,721-77-279,-492 71-68,627-87-138,-301 42 238,385-55-183,228-24-86,-1-18-81,1 0 114,709-89 107,8 56-32,-834 71-2,7 0-21,120-18 0,-225 20 76,1-1 0,-1 0-1,15-6 1,-25 7 11,0 0 1,0 0-1,1 0 1,-1 0-1,0 1 1,0-1-1,0 0 0,0 1 1,0-1-1,0 0 1,0 1-1,0-1 1,0 1-1,-2-1 1,-19-4 55,0 0 0,-1 1 0,-43-1 1,25 2-44,-686-16 57,671 19-81,-1086 27 258,762-13-422,345-13 156,-627 7 59,661-8-56,-34-1-49,28 0 8,23 1 3,171 0-347,797-5 357,137-38 81,-1096 43-72,8-2-20,-219 33 372,98-19-232,-1023 202 35,326-25-277,773-186 139,-236 57-53,6 16-37,240-76 91,-11 5 13,-1 0 0,1 0 1,0 1-1,0 1 1,1 0-1,0 1 1,-13 10-1,25-17-11,0-1-1,0 0 1,0 0-1,0 1 1,0-1-1,0 0 1,0 0-1,0 0 1,0 1 0,0-1-1,0 0 1,0 0-1,0 1 1,0-1-1,0 0 1,0 0-1,1 0 1,-1 1-1,0-1 1,0 0-1,0 0 1,0 0-1,0 1 1,1-1-1,-1 0 1,0 0-1,0 0 1,0 0 0,0 0-1,1 1 1,-1-1-1,0 0 1,0 0-1,0 0 1,1 0-1,-1 0 1,8 4-50,2 0 9,0-2 0,1 1 0,-1-2 1,1 1-1,0-1 0,-1-1 0,12 0 0,-2 0 10,310 2-99,273 11 316,-240 14-258,-4 27-63,-347-52 127,109 28-41,-108-26 30,-1 1-1,1 0 1,-1 1-1,-1 0 1,1 1-1,-1 0 1,12 10-1,-21-15 12,1 0 0,-1-1 0,-1 1 1,1 0-1,0 0 0,0 1 0,-1-1 0,1 0 0,-1 1 0,0-1 0,1 0 0,-1 1 0,0 0 0,-1-1 0,1 1 0,0 0 1,-1-1-1,0 1 0,1 0 0,-1-1 0,0 1 0,0 0 0,-1 0 0,0 4 0,-1-1 5,0 0 1,-1-1-1,0 1 0,0-1 1,0 0-1,0 1 0,-1-1 0,0-1 1,0 1-1,-5 4 0,-8 5-5,0 1 0,-26 14-1,30-21 1,1 0-1,0 1 1,0 1-1,0 0 1,1 0-1,-15 20 1,26-29 5,0-1 0,0 1 0,0-1 0,0 1 1,0-1-1,0 1 0,0-1 0,0 1 0,0-1 1,0 1-1,0-1 0,1 1 0,-1-1 0,0 1 1,0-1-1,0 1 0,1-1 0,-1 1 1,0-1-1,1 1 0,-1-1 0,0 0 0,1 1 1,-1-1-1,1 0 0,-1 1 0,1 0 0,0-1-1,1 2 3,1-1 0,0 1 0,0 0 0,0-1 0,0 0 0,0 0 0,0 0 0,0 0 0,0 0-1,1-1 1,-1 1 0,0-1 0,4 0 0,47-2-35,-37 0 7,266-32-163,-109 10 190,2169-119-63,-2343 143 64,78-1-32,148 19 0,-192-11 32,-34-7 0,1 1 0,0-1 0,0 0 0,-1 0 0,1 0 0,0 1 0,0-1 0,-1 0 0,1 1 0,0-1 0,0 1 0,-1-1 0,1 1 0,-1-1 0,1 1 0,0 0 0,-1-1 0,1 1 0,-1 0 0,1 0 0,-1 0 0,-1 1 0,1-1 0,0 0 0,-1 0 0,1 0 0,-1-1 0,1 1 0,-1 0 0,0 0 0,1 0 0,-1 0 0,0 0 0,0-1 0,0 1 0,0 0 0,1-1 0,-1 1 0,-2 0 0,-21 13 0,-17 3 0,0-2 0,-84 20 0,79-24 0,-820 219 32,9 31 0,423-114-42,475-151-44,362-92-61,-309 70 102,193-51 15,542-140 20,9 31 8,579-21-188,-859 164 134,-540 43 24,-18 0 0,0 0 0,0 0 0,0 0 0,0 0 1,0 0-1,0 0 0,0 0 0,0 0 0,0 0 0,0 0 0,0 0 0,0 1 0,0-1 0,0 0 0,0 0 0,0 0 0,0 0 0,0 0 0,-1 0 0,1 0 0,0 0 0,0 0 0,0 0 0,0 0 0,0 0 0,0 0 0,0 0 0,0 0 0,0 0 0,0 1 0,0-1 0,0 0 0,0 0 0,1 0 0,-1 0 0,0 0 0,0 0 0,0 0 0,0 0 0,0 0 0,0 0 0,0 0 0,0 0 0,0 0 0,0 0 0,0 0 0,0 0 0,0 0 0,0 0 0,0 0 0,0 1 0,0-1 0,0 0 0,0 0 0,0 0 1,0 0-1,0 0 0,1 0 0,-1 0 0,0 0 0,-12 4 9,-19 5 30,-1-1 1,-38 4-1,-71 2 78,76-9-83,-1334 91 220,959-70-198,-2491 178 213,2623-181-286,183-13-26,-540 27 340,662-37-295,-139-3-72,105-4 2,37 7 66,0 0 0,-1 0 0,1 0 0,-1 0 0,1 0 0,0 0 0,-1 0 0,1 0 0,0 0 0,-1 0 0,1 0 1,-1-1-1,1 1 0,0 0 0,-1 0 0,1 0 0,0-1 0,0 1 0,-1 0 0,1 0 0,0-1 0,-1 1 0,1 0 0,0-1 0,0 1 0,0 0 0,-1-1 0,1 1 0,0 0 0,0-1 0,0 1 0,0 0 0,0-1 0,0 1 0,0-1 0,0 1 0,0 0 0,0-1 0,0 1 0,0 0 0,0-1 0,0 1 0,0-1 0,0 1 0,0-1 0,16-11-92,7 1 1,0 1-1,48-14 1,58-7-58,-76 19 103,591-100-317,10 40 189,135 7 165,144 12-64,-194 13 22,748-21 43,-1304 56-82,-220 12 329,4-1-164,-589 68 423,-5-26-319,166-14-84,-3298 412-156,3432-393 59,304-49-536,-33 2 0,121-27-5063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3:30.246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7999 78 6399,'12'0'390,"14"1"643,0-2 0,63-3 4583,-106 3-5370,-33 0 208,-84 9 0,67-2-120,-808 23 2226,737-29-2332,-361-5-133,207 8-141,43 1 377,120-7-123,-400 9 32,-2 25 79,221-14-294,182-10-1,-205 16 80,18-8-104,137-8 0,-226 5 128,206-16-141,-90 2-27,198 5 47,-143 2-10,149-3 197,-44-1-403,9 2 248,29 1 10,-445-4-83,529-1 46,-20 4-14,-12 2-30,-69 0 0,63-1 96,-15-3-117,-46 2 79,-67-2 1,153-2-27,-52-2 0,57 2-41,9 0 21,0 1 0,0-1 0,0 1 0,0 1 0,0-1 0,-9 3 0,-2 0 28,-2 1 86,-34-2-25,48-2-112,-4 4 43,3-3 43,-4 0-43,6 0-11,13-10-32,-6 0 43,-11 1 0,-7 3 0,-1 2 0,1 0 0,-6 0-14,20 3-17,-53-3 2,41 2 29,7 2-43,-7 0 32,-3 0 22,0-2 32,3 0-43,10 0-32,27-11 74,4 7-91,1 0 1,0 2-1,0 1 0,51 4 1,12-2-29,-12-1 76,67-5 66,-133 6-22,11-2 91,-23 0-78,-13-1-33,-26-3-23,0 1 0,-42 0 0,14 2 0,-179-7-53,232 10 55,0-1 1,0 0-1,0-1 1,-13-4-1,-18-3-3,38 8 33,-6-4-22,2 0-20,5 1-44,-2-4-10,4 6 0,21-10-64,-11 10 108,0 0 0,0 0 0,1 0 1,-1 1-1,1 1 0,10 0 0,59 8-85,-52-4 158,31 0 0,10-4-5,-40 0-54,-21 0 22,-8 0 24,-68 3-52,37 0-21,-39-4 1,-156-4-114,174 5 228,-47 3-221,102-3 132,0 1 0,0-1-1,1 1 1,-1 0 0,0 0-1,0 0 1,-1 0 0,3 1 0,8 4 19,9 0-11,0-1-1,0-1 1,0-1 0,35 1-1,87-8-13,-127 3 12,553-13-63,-420 16 64,104-2 0,-165-4-6,71-1 32,119-3 8,18 3-46,-219 2-23,36 2 52,133-1-37,8 1 36,-3 3 28,-198-5-73,72-1-59,80 4 130,-84-2-31,-46 2 9,166-3 78,-145-5-104,44-1 22,-54 2-16,0 0 0,442 9 0,-421-8-23,-71 3 10,1 1-1,46 3 0,-30 2 14,62-4 0,7-1 0,63 2 48,13 0 22,-49-2-57,-45 0-16,57-8 3,-117 8 0,72-13 0,-72 8 0,73-3 0,-73 10 42,53-7 0,-81 5-48,1 2 0,0 0 0,22 3 0,-22-1-9,0-2 0,0 1 0,18-3 0,12-2-35,80 4 0,-53 2 22,104-7 12,-144 4-181,70 4 26,-64-1 172,27 3-66,-41-2 8,0-1-1,33-1 1,-26-2 37,-27 2 33,1-1-1,0 1 0,0 1 1,-1-1-1,8 4 0,-7-3-1,0 0 0,0 0 0,0-1-1,1 0 1,8 1 0,36 4-24,-36-4 14,26 2 0,82 1 63,-102-7-91,5 3-10,-23 0 44,0-1-1,0 1 1,1-1-1,-1 0 0,1-1 1,4 0-1,4-1 13,12 2-29,-9 0-44,79 3 65,-83-1 32,5 1-36,-16-3 2,30 11-196,-7-3 240,4 6-31,1 3 74,6-1-150,-28-13 56,3 4 36,1 7-24,-6-10-32,-1 1-7,1 13 14,-3-14 11,-1 20 0,-2-11 0,-1 1 0,0 1 0,-1-1-10,1-1-44,1-9 12,0 6 84,0-5 22,-1 5-21,2-5-86,0 4-21,-1-4 22,-3 7 74,-4 0-22,8-10-10,-1-1 1,0 0-1,0 1 0,1-1 0,-1 0 1,0 0-1,0 0 0,-1 0 0,1 0 1,0 0-1,0 0 0,0 0 0,-1 0 1,-1 1-1,-1 0 7,2-1 2,0 1-1,0 0 1,0-1 0,0 0 0,0 1-1,-1-1 1,1 0 0,0 0-1,-1 0 1,1 0 0,0-1 0,-6 2-1,1-1-4,-36 7-62,-72 6-1,37-7 136,-72-2-94,113-5 10,-173-6 69,181 5-60,-304 1-2,190 9-70,-40 1 140,-95-5-70,-13 0-64,67 5 145,79-1-10,-376-8-74,240-4-170,-139-12 405,-122 7-286,367 9 28,97-1 15,-214-2 86,-72 5-113,108 1 76,-157 6-14,97-1-240,-25-1 270,220-3-103,87-3 55,-177-4 50,79-1-69,-74 10 23,82 0 118,70-4-155,-27 2 206,46-2-179,-50-1 0,60-2 0,-652 0-142,673 0 83,-20 5 88,-8-3-9,-12 3-84,29-5 64,1 2 0,-1-1 11,0 1 32,1-2-33,2 2-20,-17 1-118,26-3 96,1 0 74,-8 2 22,8-2-21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0:41.420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69 4735,'76'11'3062,"-48"-6"-1497,55 3 0,175-17 2455,146 5-1906,-233 20-1891,143 6-113,185 20 263,-53-8 246,-385-30-534,231-10 66,-83-1-9,-156 8-109,102 14 1,114 36-17,110 17 38,6-29-9,169-25-80,-170-6 137,177 0-98,547-4 123,-472-9-168,10-22 104,165-19 37,-469 28-74,931-21 3,-786 49 50,520-7 56,-309-51-66,2-7-6,-484 38 35,173-15-271,-151 13 226,41-4-1,202-14 34,-264 25 18,364-9-95,-343 15-10,66 8-59,-58 1 1,102 13 30,-120-1 45,-170-13-17,335 23 0,-29 3 329,-99-11-466,131-11 275,-121-6-60,43-7-207,-74 0 42,203-1 149,-391 6-60,169 5 96,53-3 11,213-11-124,-428 8 115,-1-3 1,77-18-1,-93 16-86,1-3-1729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0:46.159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14745 162 2943,'-290'2'6576,"-143"18"-3568,36 1-1307,96-7-994,51-8-190,48-2-163,-188 6 205,-46 2 138,91-1-423,69-3-35,-9-1-230,-114 7-42,-338 11 622,671-23-578,-62-1 53,-133 6 128,-313 25-74,430-22-32,-577 29 94,108-28-15,522-9-127,-210-6-46,147 1 133,-403-17-100,193 4-74,-147-6 137,236 9-59,-146-1-47,-228-7 47,309-15-18,47 3-139,-98-19 299,114 25-158,12 3-16,-126-12 82,260 27-90,-74-15-9,19 2 36,12 11 9,-88-10 4,174 14-47,0 3 0,-162 13 0,-160 9 18,337-16 39,-83 13 0,118-10-45,17-3 0,-1 1 0,-39 10 0,29-2-176,25-7 182,1-1-10,5-2-3,1 0 1,-1 0 0,0 0 0,1 0 0,-1 0 0,1 0 0,-1 1 0,1-1 0,-1 0 0,1 0 0,0 0 0,0 0 0,-1 1 0,1-1 0,0 0-1,0 0 1,0 0 0,0 1 0,1-1 0,-1 0 0,1 2 0,7 25 26,-7-24-61,12 38 5,0-3-38,9 47-1,27 130 81,-48-206 0,5 47 202,-5-47-272,0-2 2,-1-7 26,0 1 74,0 4-11,0-4 96,2-1-53,2 1-60,0-1-1,0 1 1,0 0-1,0-1 1,0 0-1,0 0 1,1 0-1,-1-1 1,0 1-1,0-1 1,1 0 0,-1 0-1,0-1 1,1 1-1,5-2 1,5 0-7,336-21-179,-122 11 138,386 2-123,-392 12 122,276 7 99,-315-11-51,78 1 28,4-4-46,-91 0 6,258-11-62,69-1-50,-406 17 115,515 3 140,-441-1-148,188 4-46,-222-2-85,282 11 368,-186-16-200,-85-2-46,202-7 2,2 0 38,380 3-4,-705 7-15,752-16 55,-323-5 11,-72 3 8,-207 10-112,159-3-120,182-12 196,-343 11-18,160-23-5,-82 7-16,-12 4-13,248-16-32,-259 30 63,265-6 34,-269 9-86,72 2-54,-212 8 100,205 2-67,10-6 175,58-3 7,95 10-78,-394-3-38,114 4 10,192 13-26,-230-13-69,144-12 0,-52-1 157,97-10-64,-3 0 184,-11 7-495,73 2 448,-104 4-158,70 3-43,-65 2 106,-152-4-60,151 18-1,67-3 43,-102-9-16,79 4-55,17 0-2,87-4 132,-230-6-208,-76 2-233,440-11-15146,-517 7 14144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0:48.955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20460 1 3071,'-119'12'3240,"-4"1"-1512,89-9-1273,1-2-1,-1-1 0,-35-4 0,-8 1-159,-31-1 155,-34 1-121,-156 5 280,-100 4-23,113 5-514,-231 14 88,162-15-258,87-5 230,54-2-132,41-1 0,-175 1 76,102-3-86,100 2 217,-186 0 96,-191-1-255,178 1 160,79 3-186,78-1 138,-15-4-299,-165 6 416,157-5-179,44-1-220,-545 5 264,466-7-156,-123-14 144,147 3 31,-291-14 84,-38 12-117,-251 0-152,479 17 152,-517 7-181,549 4 113,-57 2-3,74-2-54,-1 0-16,-70 1 174,208-7-365,-20-9 271,35 0-77,-149 5-4,34-2 94,-143 6-214,99-6 130,239-3-56,-405-1 209,229 3-298,23 1 211,-157-2-70,-47-5-35,150 13 107,19-12 3,64 0 3,89 4 28,-202-5-408,-87 1 374,157 8 74,-20-10-148,-7 12-118,76-4 128,-46-12 0,114 4 0,-95 4 0,-110-1-18,185-1 26,-19 0-50,-210-10 105,42 3-74,234 9 11,27 1 0,-49 4 0,63-2 39,-40-3 0,-6 1 1,-75 1-25,61-1 68,-49-3-160,117 3-907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0:58.636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0 186 5631,'2'-9'7120,"-2"8"-7034,1 0 0,-1 0 0,1 0-1,4-5 602,-4 5-602,0 1 1,0-1 0,-1 0 0,1 1-1,0-1 1,0 1 0,0 0 0,0-1-1,0 1 1,0 0 0,0 0 0,0-1 0,0 1-1,0 0 1,2 0 0,35 0-349,-24 1 474,208 1 309,358-10 26,969-51-111,-1291 59-581,830 8 476,383-15-510,-745-5 435,-152 5-147,1213 6-283,-383 57 100,558 61 129,-813-78 53,-1-71 151,72-64-62,-113 7 45,-1002 82-233,575-37-14,0 22-20,135 33-58,-2 21-20,-662-26 100,134 4-21,133 6-3,-39-11 69,-137-4-29,136-5 124,79 3 62,-213 4-130,42 2-224,91 8 95,-111-6 122,-182-4-18,261 5-12,-79-11-140,152-5 282,-13-2 355,-352 4-433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1:00.279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0 476 5247,'34'10'1155,"60"11"0,-41-11-921,8 0 222,2-3 0,93-2 0,-109-5-352,299 7 442,734 1 2292,-370-33-2070,-434 12-515,8 0 70,1572-73 509,-1325 31-706,-280 25-60,-128 17 2,411-39-149,640 5 390,-336 40-181,-210-1 75,-167-1-161,-183 2-31,574-25 245,-715 25-243,173-8 49,-20-1 79,-35 2-101,62-5 154,120-2-185,-163 12-6,0 1-17,-170 9 29,128-4 34,228-6 338,-381 10-421,149-18 0,-83 4 153,-114 10-196,-10 1-157,1 0 0,-1 2 1,1 0-1,37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1:03.769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13653 1225 7039,'-260'-6'4407,"-53"-1"-1407,12 5-1856,102 3-303,-403 8 608,477-6-1282,-1032 24 1153,586-21-704,135-2-280,26-5-198,-20 0 108,81-5-192,31 1 220,7-2-15,1 1-198,-90 1 31,71 1 62,-353 15-221,307-3 195,147-5-75,-343 6 33,521-7-69,-250-2 288,-326 1-357,410 3-28,-25 9 196,10 1-188,67-13 137,-162 7-76,6-1 22,88-6-12,-151-7 1,26-3 29,251 10 70,-116-11-165,0 1 68,126 11-4,-50-1 68,22-8-182,-71-2 221,185 9-91,-12 0-33,1 1-1,-1 0 1,-26 6-1,47-6-33,0-1-85,-10 0 173,1 1 1,0 0 0,0 1-1,-12 3 1,-2 0-140,9-2 104,0 1 0,0 1 0,1 0 0,0 0 0,0 2 0,0 0 0,1 0 0,0 1 0,0 1 0,1 0 0,-12 13 0,21-21 0,-14 14 64,7-7-156,13-19 10,0 6 68,-1-1-1,-1 1 1,1-1 0,0-6 0,-1-37 14,-1 42 14,1 0 0,0 0 0,1 0 0,0 0 0,0 0 0,0 0 0,1 0 0,4-7 0,23-32-77,52-60-1,-68 89 52,-1-2 1,0 1-1,-1-2 1,-1 1 0,-1-2-1,-1 1 1,-1-1-1,0-1 1,5-28 0,-10 36 17,-1 0 1,-1 0-1,0 0 1,-1-1-1,0 1 1,-1 0-1,-1 0 1,0 0-1,-1 0 1,-1 0-1,0 0 1,-1 1 0,0 0-1,-1 0 1,-14-23-1,-4-5 26,1 0 0,3-1 0,-19-53 0,24 62-170,14 32 84,11-2-63,4-1 114,-1 1 1,1 1-1,0 0 0,20 1 1,57 4-146,-80-2 106,218 17-15,214 8 104,-258-33-106,233-38 0,110-41 59,-30 14-17,-299 47 34,183-5-186,-235 22 157,766-10 55,-695 24-33,42 1 65,165 6-154,-112-1 19,16 6 16,-39 0 44,86 6 133,-166-7-134,539 47-147,-332-25 272,-285-27-128,631 46-56,718-46 124,-581-70-138,110-36 138,-267 38-54,-421 35-10,87 1 61,-92 7-54,-10 0-136,71-4 265,-99 2-83,88-7-117,-11 0 96,-52 5-10,229-5-31,-281 15 28,167 3-22,-155 3-111,91 4 208,-79 0-135,34 5 110,4 0-74,39 3-61,-281-8 68,136-1-2,-11-1 0,-121 2-4,282 5-45,41-3 17,-18 1 53,-77-3-21,-4 0 75,52 4-41,-83 1-79,24 3 45,-43 0 0,105 6 0,-6 1 0,-17-6 32,86 1-10,-187-4-11,138-2-22,-319-8-65,66-5 274,-97 4-351,1-1 1,-1-1-1,33-11 1,-43 10-505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1:23.131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1 101 8959,'11'2'2768,"6"0"-1956,0-2 0,0 0 0,-1-1 0,1-1 0,18-4 0,22-1-484,295-31 362,65-5 916,-119 36-1236,1 20-251,-90-2-100,83 17 6,-32-2 162,145 12-30,-106-7-58,619 88 104,-472-76 197,-190-24-245,35-2-159,-5 0-59,78 1 105,-154-10-31,431 1 100,-447-9-94,77-9-61,1 0 88,22 4-39,133 2 118,-74 4-124,-71-1 13,-3-4 105,132 6-234,-48-4 74,-142-4 65,197-14 76,-119 14-84,-103 4 12,-26-5-25,131-1-66,-280 8 84,353-10 26,-79-17 147,-182 21-241,208-2 152,-318 8-118,14-2-11,-8 0 421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20:21.22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11060 1 6399,'2'0'4728,"0"0"-4650,-1 1-1,0-1 0,0 1 0,1-1 1,-1 1-1,0-1 0,0 1 1,0-1-1,0 1 0,0 0 0,0 0 1,0-1-1,0 1 0,0 0 1,0 0-1,0 0 0,-1 0 1,1 0-1,1 2 0,-1-1 8,0 1 0,0-1 1,-1 1-1,1-1 0,0 1 0,-1 0 0,0-1 1,1 6-1,-2 4 28,0 1 1,-1-1 0,-4 16-1,4-18-16,-5 28 287,2 0 0,-1 66 0,8-91-270,1-4-79,2 30 200,-5-27-171,-2-4 1,2-8-65,1 0 0,-1 0 0,0 0 0,0 0 0,0 0 0,0 0 0,0 1 0,0-1 0,0 0 0,0 0 0,0 0 0,0 0 0,0 0 0,0 0 0,0 0 0,0 0 0,0 0 0,0 0 0,0 0 0,0 0 0,0 1 0,0-1 0,0 0 0,0 0 0,0 0 0,0 0 0,0 0 0,0 0 0,0 0 0,0 0 0,0 0 0,0 0 0,0 0 0,0 0 0,0 1 0,0-1 0,-1 0 0,1 0 0,0 0 0,0 0 0,0 0 0,0 0 0,0 0 0,0 0 0,0 0 0,0 0 0,0 0 0,0 0 0,0 0 0,0 0 0,0 0 0,-1 0 0,1 0 0,0 0 0,0 0 0,0 0 0,0 0 0,0 0 0,0 0 0,0 0 0,0 0 0,0 0 0,0 0 0,0 0 0,-1 0 0,1 0 0,0 0-1,-1 35 449,-1-35-384,-13 0-10,10 0-41,-17-5-16,-35-5 15,-52-8 44,90 16-47,0 1 0,0 1 0,-35 5 0,-94 11 109,-171 33-216,144-30 121,27-4-46,-261 36 131,-86 13-236,261-28 280,121-20-170,-164 14-52,127-23 86,-173 13 32,65-9-45,72-5-16,-157-2 12,60-4 12,152 2-34,-46 2 104,-12-3 282,19 0-152,14 1-161,-53 3 28,52 0-10,13-2-8,-89 3-60,1-1 0,76-2 0,6 0 0,27 0 74,-12 1 12,-114 4-144,37-4 92,-21 6-34,82-9 0,37-2 0,-44 5 66,-101 4-14,17-5 44,9-1 64,4 5-342,105-8 249,-136 3-70,-72 5-178,124-11 287,-236 10-31,271 1-75,-262 10-88,74-24 48,351 6 40,-26 2 0,-19 1 304,52-2-245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2:52.671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1 190 6271,'2'-1'2167,"16"-2"-1181,0 0 1,1 1-1,0 0 0,33 3 1,80 14-126,-64-6-317,59 8-37,159 13 77,-122-25-174,301 2 241,200-13-75,-467 3-306,342-13 108,-131 0-174,-46 3-152,175-5-5,70-5 10,-327 12-43,101-7 26,157-18 250,-228 14-285,21-1-34,-146 14 17,444-19-50,-213 23 72,-208 4-10,116 4-4,4 0 83,357 2 49,-471-6-49,275-6 23,-132 2-142,-42 1 80,320-4-20,-273 10 127,-74 2-246,99 7-4,-129-1 213,332 6-174,288-15 128,-665 5-6,60-3-127,67-6 121,-211 3-40,96-3-34,115 2-20,14 0 183,32 0-164,-156-1-88,51 3 115,51 3 95,-2 1-17,-27 0-112,18 1-4,78-4 139,-44-2-18,-103-2-41,-86-3 36,-141 5-147,-4 0-503,24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2:54.944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6780 0 7807,'-349'51'7139,"74"-14"-5559,-162 22-427,-55-34-57,398-27-926,-395-20 188,-248-9-233,643 29-122,-639 2 111,471 8-373,-136 2 458,203-3-181,-66 0-94,-286 18 69,387-13 82,-373 25-163,442-34 116,-114-11 1,138 4-32,53 3-20,-151-15-38,149 13 81,-1-1-1,1 0 1,0-1 0,0-1 0,1 0 0,-1-1-1,-24-16 1,11-3-148,121-12-9060,-67 42 7955,51-3-4435,-51-1 3621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2:56.316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1 229 5503,'334'-15'5716,"169"4"-3567,-304 7-1503,780-24 667,507-21-534,-732 21-526,-136 10-146,445-18 170,-453 15-149,-298 12-128,701-1 51,164 64 154,-1043-45-220,242 14-58,122 6-44,140 6 258,-203-6-95,-47-2 2,234-7-102,-62-10 182,-203-5-128,-316-2 15,-26-1 65,0-1-1,0-1 1,0 0-1,20-3 0,-33 3 45,1-3 46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2:58.567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9979 553 6015,'-223'6'1106,"-1278"41"4115,928-24-4339,-134 6-195,-840 33 729,250-54-232,1072-10-937,-377-10 197,-27-5-337,-107 20-47,253 13 5,229-3-86,-83 2-33,88-13 44,239-2-44,68-10-138,27-2 51,110-31-1,-61 11 120,373-102 71,-468 122-59,598-199-108,-586 193 122,-20 8 14,0-1-1,-1-2 1,39-22 0,-68 35-15,-1 0 1,1 0-1,-1-1 0,1 1 0,-1 0 1,0 0-1,1 0 0,-1-1 1,1 1-1,-1 0 0,0-1 0,1 1 1,-1 0-1,0 0 0,1-1 1,-1 1-1,0-1 0,0 1 1,1 0-1,-1-1 0,0 1 0,0-1 1,0 1-1,1 0 0,-1-1 1,0 1-1,0-1 0,0 1 1,0-1-1,0 1 0,0-1 0,0 1 1,0-1-1,0 0 0,-5-2 45,2 1-27,0 1 1,0-1 0,0 1-1,0-1 1,-1 1 0,1 0-1,0 1 1,0-1 0,-5 0-1,-34-1 56,31 2-80,-555 28 267,282 0-324,-226 25 248,394-40-188,-1-5 0,-122-7 0,233-1-1,-3 0-1,0 0 0,0-1-1,0 0 1,0-1 0,0 1 0,0-2 0,1 1 0,-1-1 0,-7-4 0,15 6-5,1 1 0,-1 0 1,1 0-1,-1-1 1,1 1-1,-1 0 1,1 0-1,0-1 0,-1 1 1,1 0-1,0-1 1,-1 1-1,1-1 0,0 1 1,0 0-1,-1-1 1,1 1-1,0-1 1,0 1-1,0-1 0,-1 1 1,1-1-1,0 1 1,0-1-1,0 1 0,0-1 1,0 1-1,0-1 1,0 1-1,0-1 1,0 1-1,1-1 0,-1-1-2,1 1-1,0 0 0,0 0 0,0 0 0,-1 0 0,1 0 0,1 0 0,-1 0 0,0 0 0,0 0 0,2-1 1,35-15-105,21 0 53,86-13 0,-24 6-66,115-29-248,127-31 295,-236 52-838,-125 32 742,-7 0-181,2 1 340,1-1-1,-1 1 0,1 0 1,-1 0-1,-3 1 1,-6 3-3,-118 24-21,-168 17-1,224-37 37,-436 34 69,700-51-3572,-179 8 3392,5-1-216,0 0 0,0-2 0,25-5 0,-39 5 86,-2 2 236,-1 0-1,1 0 1,0 0 0,0 0-1,-1 0 1,1 1-1,0-1 1,-1 0 0,1 0-1,-1 0 1,1 0-1,-2 0 1,-2-3 17,-1 1-1,0 0 1,0 1 0,0-1-1,0 1 1,0 0 0,0 0 0,-1 0-1,1 1 1,-10-2 0,-8 1 45,-27-1 1,41 3-51,-22-1-18,0 2-1,1 1 0,-51 10 1,70-10 10,0 1 0,0 0 0,0 1 0,1 0 0,-1 1 0,1 0 0,0 0 0,1 1 1,-1 0-1,1 1 0,1 0 0,-1 1 0,-9 10 0,14-12-5,0 1 1,0-1-1,1 1 1,0 0-1,0 0 0,1 0 1,0 0-1,0 0 1,0 0-1,1 1 1,0-1-1,1 1 0,0 10 1,1 0-16,0 0 0,1 0 0,1 0 1,8 24-1,-7-29 23,1 1 1,1-1-1,0 0 1,1 0 0,1 0-1,-1-1 1,2 0-1,0-1 1,0 0-1,1 0 1,1-1 0,-1-1-1,2 1 1,-1-2-1,1 0 1,0 0-1,1-1 1,0 0 0,0-1-1,1-1 1,22 6-1,-15-8 87,-20-3 48,-8-7-4,-2 1-96,0 1-1,0 0 0,0 1 0,-1-1 0,-13-2 0,-8-5 28,16 5-58,0 0 0,0 0 0,1-1 0,0-1 0,0-1 0,1 0 0,0 0 0,1-1 0,-17-20 0,12 10-2,4 4-2,0 1 1,-1 1-1,-1 0 0,-22-17 1,36 32-68,-2 106-179,-2-31 144,2-38 99,1-1 1,2 1-1,5 44 0,-4-80 4,-1 4-13,1 0 1,1 0 0,-1 0-1,1-1 1,-1 1-1,1 0 1,5 6 0,-6-9 120,0-3-97,-1 1-1,1-1 1,0 1-1,0-1 0,0 1 1,-1-1-1,1 0 0,0 1 1,-1-1-1,1 0 1,0 0-1,-1 0 0,1 1 1,-1-1-1,0 0 1,1 0-1,-1 0 0,1-1 1,5-18 23,-5 0 12,-1 1 0,-1 0 0,-1-1 0,-1 1-1,-5-22 1,3 15-27,3 16-12,-8-47 36,-3 0 0,-28-78 0,39 129-55,1 5-56,1 14-179,5 26 199,1 0 0,2 0 0,26 73-1,-30-96 49,30 75 346,-42-91-335,0-1 0,1 0 0,-1 0 0,0 0 0,1-1 0,-1 0 0,1-1 0,0 0 0,0 0 0,0 0 0,-11-8 0,10 5 13,0 0 0,0-1 0,1 0-1,0 0 1,0-1 0,0 0 0,1 0 0,-5-10-1,2 1 10,0-1-1,1-1 0,1 1 0,1-1 0,0-1 1,2 1-1,0-1 0,-2-31 0,6 40-30,0 11 0,0-1 0,0 1 0,0 0 0,0 0 0,0 0 0,0 0 0,0-1 0,0 1 0,0 0 0,0 0 0,0 0 0,0 0 0,0-1 0,0 1 0,0 0 0,0 0 0,0 0 0,0 0 0,0-1 0,1 1 0,-1 0 0,0 0 0,0 0 0,0 0 0,0 0 0,0 0 0,0-1 0,0 1 0,0 0 0,1 0 0,-1 0 0,0 0 0,0 0 0,0 0 0,0 0 0,0 0 0,1-1 0,-1 1 0,0 0 0,0 0 0,0 0 0,0 0 0,1 0 0,-1 0 0,0 0 0,0 0 0,0 0 0,0 0 0,1 0 0,-1 0 0,0 0 0,0 0 0,0 0 0,0 1 0,1-1 0,-1 0 0,0 0 0,0 0 0,0 0 0,5 5 0,3 4-23,-1 1 0,0 0-1,0 1 1,-1-1 0,-1 1-1,7 18 1,8 16-6,-8-23-178,0-1-1,29 37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2:59.446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5438 105 6527,'-688'-24'3463,"394"7"-2862,-2662-47 1410,2911 64-2016,-611 9 288,5 34-337,635-41 17,-12 1-37,0 1 0,-47 12 0,94-15-938,-4 0 556,136-2-5864,-75 1 4148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2:59.812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5392 158 8063,'-567'-33'2103,"-596"-33"13,-1 21-1183,-937 31-477,1941 16-1373,-76 2-3670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3:03.33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9191 274 3455,'186'-4'3104,"-78"4"-2040,151-1-148,61 0-634,197 4 600,-15-11-766,-372 3-93,180-16 94,6-1 11,-113 12 6,218-1-140,-124 16 65,32 0 10,113 1-45,-90-2-8,-116-2 7,115 5 18,-107-1 35,70 4 51,61 10-106,71 6-42,-89-8 50,-86-6-69,552 20 5,-339-18 252,-31-1-328,-168-6 40,202 0 135,-20-8-22,-163 0-20,-11-3-22,102 1 0,113 3 45,-216-1-26,-150 0-26,413 6-50,107 38 57,-662-43 0,438 35 64,-247-22 4,-79-7-92,29 2 136,-121-5-112,0 1-1,0 0 0,-1 1 0,37 16 0,-8-3 1,-34-14-1,-12-3 4,9 5-67,23 14 49,-28-15 15,2 2 43,19 23-43,-22-25-8,0 0 0,-1 1 1,0 0-1,0 0 1,0 0-1,3 9 0,-3-1 11,0-1-1,-2 1 0,0 0 0,0 0 1,-1 0-1,-1 0 0,-2 23 0,1 3-9,10 106-4,-4-106 345,-3-32 188,-2-18-447,-1-22-18,-1 1-1,-1-1 1,-16-61-1,13 70-58,-1 1 0,-2 0 0,0 0-1,-1 1 1,-1 0 0,-16-21 0,21 32-3,0 0 1,0-1-1,1 0 1,0 0-1,1 0 1,0 0 0,1-1-1,0 1 1,1-1-1,0 0 1,0-16-1,-12-134 5,12 148 244,-1 0 0,-1 0 0,0 0-1,-9-21 1,12 34-220,-9 26-243,2-9 213,1 0-1,0 0 0,1 1 0,0-1 0,2 1 1,0 1-1,1-1 0,0 1 0,2-1 0,0 25 1,6-8-28,0-9 177,-4-23-51,-5-4-84,-1 1-1,1-1 1,1 0-1,-1 0 1,0 0 0,0 0-1,1-1 1,-1 1 0,-5-6-1,8 6-7,-86-61 113,7 7 56,68 46-199,1 0-1,0 0 0,1-1 0,-12-16 0,19 23 31,0 1 0,1 0 0,0-1 0,0 0 0,0 0 0,0 1 0,1-1 0,0 0 0,-1 0 0,0-7 0,3 5-11,2-1 1,2 2-44,-2 3 1,6 0 60,1-1-1,0 1 1,0 1 0,0 0-1,0 0 1,0 1 0,15 2-1,17-1-80,14-6-66,22-1 226,-105-4 56,-35 6-241,-76 4 0,56 1 145,-314-20 101,232 8-156,-112-9 9,-113-6 0,-27 5-36,-109-3 83,-116-3 145,36 12-254,10-1-15,-131-5 121,288 11-24,-59 1-20,-3 0 0,-159 3 35,90 1 8,-21 12-12,209 2-150,107-8 78,-305 4 82,37 0-76,-12 0 16,9 1 108,49-2 4,192 6-153,-76 2-51,-34 7 150,104-3-25,-62 6 20,67-2 7,-134 11 4,228-13-37,-307 37-174,368-37 151,-163 21 43,-145 16-3,-715 50 103,237-52-128,-8-33 48,541-21 1183,-212 5-768,276-4-372,87-3 84,-172 11 145,-8 14-195,167-6-82,-152 19 120,210-15-124,-346 67-49,-70 66 226,611-149-255,-148 39-1638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3:33.783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962 2 9855,'-17'-1'948,"-1"0"0,1 2-1,0 0 1,-1 1-1,1 0 1,-26 9 0,-100 39 686,103-34-1238,20-8-344,1 1 1,-1 1-1,2 0 0,-1 2 1,1 0-1,1 1 0,1 1 0,-1 0 1,2 1-1,0 1 0,1 0 0,1 1 1,0 1-1,-17 32 0,-104 243-233,91-191 157,25-56 53,-23 92 0,3 51 62,-13 52-108,39-193 22,2 0 0,1 0-1,3 1 1,2 0 0,3 0 0,1 1 0,11 76 0,-7-106-9,0 1 0,2-1 1,1 0-1,0-1 1,1 0-1,1 0 1,1 0-1,1-1 1,0-1-1,2 0 0,0 0 1,0-2-1,2 1 1,22 18-1,67 60 22,88 75 28,-153-140-14,2-1 0,0-2 0,61 28 0,-94-50-44,-4-2 6,1 0 0,-1-1 0,0 1 0,1-1 1,-1 0-1,6 0 0,8 2 40,0 0-1,0-2 1,1 0 0,21-2-1,75-14 36,-46 6 3,205-34-61,-245 37 51,-18 3-56,0 1 1,0 0 0,0 1 0,1 0 0,-1 1 0,1 0 0,13 2 0,-11 0 72,18 2-50,-1-1-1,1-1 0,37-3 0,2-5 4,110-22 0,-168 25-32,11-6-173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3:34.483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170 0 9343,'3'0'1552,"19"2"-572,1 1-1,-1 0 0,29 9 0,17 3-62,154 29 923,62 10-1074,-220-44-690,0 3 0,0 3 0,-2 2 0,0 4 0,76 37 0,-58-21 95,-40-21-110,-2 2 1,0 2-1,56 40 0,-86-56-17,-5-3-40,0 0-1,-1 0 0,1 1 1,-1-1-1,0 0 1,0 1-1,0-1 0,0 1 1,0 0-1,2 5 1,-3-7 15,0 1 0,0-1 0,0 0 0,-1 1 0,1-1 0,-1 0 0,1 1 0,-1-1 0,1 0 0,-1 1 0,0-1 0,0 1 0,0-1 0,1 1 0,-2-1 0,1 1 0,0-1 0,0 1 0,0-1 0,-1 0 0,0 4 0,0-3 8,0 0 1,-1-1-1,1 1 0,-1 0 0,1 0 0,-1-1 1,0 1-1,0-1 0,1 1 0,-1-1 0,0 0 1,-4 2-1,-5 2 26,-1 0 0,0-1 0,0-1 0,-13 3 0,21-6-68,-197 34 255,-278 59-40,218-33-136,112-26-88,-55 16-16,177-42 71,1 0 0,0 2 0,0 1 0,1 1-1,1 1 1,-23 17 0,32-19-83,8-7 9,0 1-1,1 0 0,-11 10 1,16-13-11,3-9-24,-2 3-163,1 0 0,0 0 1,0 1-1,0-1 0,0 0 1,1 1-1,-1-1 1,1 0-1,0 1 0,0 0 1,0 0-1,0-1 0,1 1 1,-1 1-1,1-1 1,4-3-1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3:35.973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0 652 5631,'3'0'1066,"48"-9"1494,93-2 1,-79 8-2148,280-36 1003,-17-1-511,-162 23-498,503-34 703,-540 43-844,930-27 932,-809 30-788,-64 1-175,712-24 146,360-67 75,-716 43-114,16-6-102,375-34 234,133 28-274,-724 48-154,815-8 92,-860 26-235,196 4-11,292 14 279,-657-16-217,404 16 102,-381-11-56,264 20 0,-176-9-1,127 16-51,-110-6 101,33 4-109,-252-27 58,599 107 143,-527-89-81,130 22-131,-176-39 85,173 16 14,-177-21 47,1-2 0,59-8 0,-35-1-39,1 4 0,0 4 1,-1 3-1,161 28 0,-205-22-94,-19-4 125,0-1-1,0-1 1,28 1-1,22-5 35,90-13-1,-62-4-4486,-78 14 3046,-11 3 277,0-1 1,0-1 0,-1 0 0,21-8-1062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20:22.078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5365 0 9215,'-2'1'920,"-30"12"-150,0-2 0,0-1-1,-1-2 1,-34 5-1,-236 22-219,92-14-377,-99 14-64,113-14 21,-20 3 178,-367 47-42,68-13-104,219-29-201,-275 13 34,356-30-1,-91 3 48,-185 14 44,337-17-64,-155 19 300,5 3 180,228-33-454,-4-2-35,77 2 30,-6 0-22,7 0 32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3:37.021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12637 65 9599,'-378'-35'5258,"228"25"-4044,-452-9 742,-2 31-998,138-2-646,-81-6 130,-136 0-402,-475-2 124,364-6-56,528 5-88,-927 49-97,502-4 110,-437 38-66,552-10-42,137 11 75,-218 64-40,-9-56 371,563-84-259,-498 39 341,149-32-397,378-18 48,-77-13 0,111 9-32,0-2 0,1-2 0,-60-24 0,93 32 52,3 1-198,0 0 0,1 0-1,-1 0 1,0-1 0,1 1-1,-1-1 1,1 1-1,0-1 1,0 0 0,0 0-1,0 0 1,-3-2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3:38.535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670 1858 9087,'22'-347'6743,"-17"231"-5332,5-73-450,-4 137-666,18-81-1,-20 119-279,0 1 0,1 1 0,0-1 0,1 1 0,1 0 1,0 0-1,0 1 0,1 0 0,1 0 0,0 1 0,0 0 0,18-15 0,9-1 115,0 1 0,63-33-1,-60 37 93,-1-1 0,51-40 0,-58 34-137,-1-1-1,-1-2 1,42-57 0,-57 67-64,2 1 0,0 0 1,1 1-1,1 1 1,1 1-1,0 1 1,1 0-1,1 2 1,1 0-1,0 2 0,25-12 1,14 2 20,0 3 0,84-15 0,-12 4 9,-63 7-73,-51 16 14,1 0 0,0 1 1,39-5-1,-26 6 120,60-17 1,-6 1-29,-8 2-86,-17 2 8,-59 16 206,11-1 604,-8-1-789,-4 2 26,-4 0-42,-1 1-1,1-1 1,0 1-1,0-1 0,-1 1 1,1 0-1,0 0 1,-4 0-1,0 0 24,-14 0-205,1 0 0,0 2 0,0 0 0,-35 8 0,15-2-295,-357 87-315,383-91 779,-136 31-57,-49 14-111,166-38 147,0 0 1,1 2 0,1 1-1,-31 20 1,-161 131 12,132-94-44,-16 6-76,-51 42 101,127-94 4,2 1 1,1 2 0,-27 35 0,3 7 267,-58 105-1,75-118-197,-3-1-1,-2-2 1,-2-1-1,-59 57 1,78-87-13,2 1 0,0 1 0,2 1 0,1 0 0,-19 40 0,17-22-58,1 1 0,-21 84-1,16-41 32,-17 72-15,33-123 33,1 1 0,-1 49 0,6-37-23,3 0 0,2 0 0,1-1 0,3 1 0,2-1 0,3-1 0,1 0 0,24 52 0,130 282 118,59 48 172,-224-425-290,12 23-8,2-1 1,0-2-1,2 1 0,36 36 1,-47-54-12,0-1 0,1 0 0,0 0 1,0-1-1,0 0 0,1 0 0,0-1 1,1-1-1,-1 0 0,1 0 0,-1-1 1,1 0-1,0-1 0,0 0 0,0-1 1,17 1-1,-22-3-240,-1 1 0,1-1 0,-1 0 0,1-1 1,-1 1-1,10-5 0,80-37-6524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3:41.989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193 724 7551,'-9'0'138,"3"-1"-96,-1 0 0,1 0 0,-1 0 0,1-1 0,0 0 0,0 0 0,0 0 0,0-1 0,0 0 0,-6-4 0,9 5 27,1 1-1,-1-1 1,0 1 0,0-1-1,-1 1 1,1 0-1,0 0 1,0 1-1,0-1 1,-1 1-1,1 0 1,0-1-1,-1 1 1,-3 1-1,4 0-37,1-1 0,0 1-1,-1 0 1,1 0-1,0 1 1,0-1 0,0 0-1,-1 1 1,2-1-1,-1 1 1,0-1 0,0 1-1,0 0 1,1 0-1,-1 0 1,1 0 0,-1 0-1,1 0 1,-1 4-1,-2 1 20,1 0-1,1-1 1,-1 1-1,1 0 0,1 0 1,-1 0-1,1 1 1,0-1-1,1 0 0,0 1 1,0-1-1,0 0 1,1 0-1,0 1 0,1-1 1,0 0-1,0 0 1,0 0-1,1 0 0,4 8 1,7 8 97,0 0 0,2-1 0,0-1 0,25 24 0,22 31 172,-34-31-230,-20-29-25,1-1 1,1 0 0,16 19 0,-23-30-25,1-1-1,-1 0 1,1 1-1,-1-1 1,1-1-1,0 1 1,0-1-1,0 0 1,1 0-1,-1 0 1,0-1-1,1 0 1,-1 0-1,1 0 1,-1-1-1,1 1 1,0-1-1,-1-1 1,1 1-1,5-2 1,12-3 115,1-1 1,-1-1-1,31-13 0,-14 4 26,2 2 139,73-14 0,163-33-461,-171 44 304,-81 14-59,-1-1 0,1 0 0,47-17 0,-49 12-74,182-64-16,-173 63 27,0 3 1,1 1-1,0 1 1,49-1 0,-42 7 12,-1-3 0,0-2 1,71-14-1,-13-4 49,2 5 0,132-6 0,-165 15-73,0-2 0,81-24 1,1 0 17,361-57 197,-84 39-323,-287 38-6,345-24 246,-203 17-109,-64 2 22,182-7-134,564-24 364,-222 36-309,-170-19 164,-410 21-251,351-47 289,-337 35-195,20-3-3,222-25 0,-191 27 20,87-8 99,-39 11 2,-64 4-50,33 5-20,31-2-137,177-9 363,-104 7-90,506-20-448,-686 32 327,230-6 289,-176 16-260,-3-1-184,153 9-82,-59-4 126,-87-5 231,-192-2-145,355 5 46,-53-5-33,-29-3 22,-92-2 50,-50 6 6,183-2-140,-51 3 115,-45 1-170,214 2 147,-244-5 65,2 0-38,-84 7-107,151 7 52,-289-16-54,154 7 206,-116-3-21,75 17 0,-106-19-137,0 0 1,0 1-1,-1 0 0,1 0 0,-1 1 0,0 0 0,8 5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3:52.211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0 444 6271,'2'-2'1814,"14"-7"-1217,-1 1 1,1 1 0,1 0-1,-1 1 1,1 1-1,0 0 1,0 1 0,24-2-1,2 4 362,0 1 0,84 12 0,-40-3-444,226 26 108,-238-20-527,0 3 1,81 29-1,12 7-32,222 38 0,100-32 935,-209-34-534,-87-6-275,154 22-253,130 8 349,-245-31-243,234 10-135,-110-10 96,282 11 60,-362-21-115,114 0 102,-153-6 16,119-6 124,-98-8-207,166-16 46,62-8-110,-478 36 80,240-21 35,-31 2-6,627-65 99,-181 6-128,-542 62-12,222-24-29,18-2 78,-54 6-21,-46 7 8,291-25 16,3 3-104,-200 12-38,55-3-41,-171 22 204,5 0 19,-151 16-96,228-17-109,3 1 55,2 0 129,21 7-122,-244 11 62,82-7 1,8 0 0,667-25 408,-648 17-128,93-4-126,186-12-151,-185 9 8,-165 14 123,459-20-217,59 20 136,-150-1 75,-332 12-128,289 9 0,-238 6 11,206 13 62,-245-15 99,58 2-84,-33-2 99,-93-5-182,167-15 372,-133-1-370,-68 4-7,281-9 0,295-16 193,-175 26-10,0 32-47,-284-9-173,46 3-14,-54-7 90,-49-2-14,69-9-25,-9 1 0,-25 5 17,145 14 41,-259-19-62,-1 3 1,80 24-1,-128-28 4,0 2 0,0 1 0,29 17 0,-33-16 0,-12-8 0,9 12 0,2-1 35,-7-4 98,6 10-85,-11-15-48,8 15 11,-9-16 22,0 0 1,0 1 0,-1-1-1,1 1 1,-1-1 0,0 1-1,0 0 1,0-1-1,-1 1 1,1 6 0,-1-3 1,1-5-28,-1 0 0,0 1-1,0-1 1,0 1 0,0-1-1,0 0 1,0 1 0,-1-1 0,1 0-1,-1 1 1,0-1 0,-1 4-1,-1 2 3,-4 18-9,3-15-712,0-1 0,-1 0 0,-1 0 0,1 0 0,-2-1 0,1 0 0,-1 0-1,-1-1 1,1 1 0,-1-2 0,-1 1 0,-11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43:57.844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25621 1158 12159,'-220'0'4634,"21"0"-3174,-78 16-288,-47 1-414,117-10-402,-360 5 808,70-24-579,113 2-306,-197-7-78,135 4-82,78 2 9,-238-4-75,482 15-26,-707-2 200,2 23-154,625-12 46,-329 21-247,-523 24 234,777-45 44,-547 8-97,431-10-24,-56-1 6,-780-6 104,733 2-34,-144 2-146,-258-5 112,114-2 39,157-3-174,-68 1 79,59 3 171,124 5-194,264 1-121,-825 40 129,395 39-53,545-55 79,-189 64 1,-379 146-57,488-176 45,-292 43 0,156-46-15,217-35 0,-199 21 21,0 1 86,-12 0-101,35-6-76,173-19 181,0-6 0,-163-3 0,252-15-139,0-2 0,0-2 0,0-2-1,-70-23 1,-129-34 188,-28-9 64,234 62-227,-1 3-1,-1 2 1,-76-6-1,55 12-13,-120 12-1,85-3-54,-123-6 1,-166 16 146,366-16-104,1-1 1,-1-1-1,1-1 1,-1-1 0,1 0-1,0-2 1,0-1-1,-22-9 1,-8-2 86,-74-15 1,109 29-53,7 2-24,0-1 1,0 0 0,-17-7-1,18 5 7,5 2-42,-3-4 0,-4-6 41,3-1 13,-2 2 36,-5 1 131,6 3-157,-37-19-88,43 23 119,-3-6-31,2-3-11,3 10-6,1-1 0,-1 1 1,1-1-1,-1 1 0,1-1 0,0 1 0,0 0 0,0-1 0,0 1 1,1 0-1,-1 0 0,0 0 0,1 0 0,-1 0 0,1 0 0,0 0 1,0 0-1,2-1 0,5-4-55,1 0-1,17-9 1,-14 9 36,49-29-52,312-189-358,-332 200 454,1 1 0,81-31 0,98-19 135,-183 62-164,-16 5-28,43-16-8,-59 21 58,-1-2 0,1 1 0,-1-1 0,0 0-1,0 0 1,-1 0 0,8-8 0,5-8 120,-14 16-107,-2 3-19,-1 0 1,0 0 0,0 0-1,1 0 1,-1-1 0,0 1 0,0 0-1,-1-1 1,1 1 0,0-1-1,0 1 1,-1-1 0,1 1-1,-1-1 1,1 1 0,-1-1 0,0 0-1,1 1 1,-1-1 0,0 0-1,0 1 1,0-1 0,0 0-1,-1-2 1,1 2 0,0 0-1,-1 0 1,1 0-1,-1 0 1,1 0-1,-1 0 1,0 0 0,1 0-1,-1 0 1,0 0-1,0 0 1,0 0-1,-1 0 1,1 1 0,0-1-1,-1 1 1,1-1-1,-1 1 1,0-1-1,1 1 1,-1 0-1,0 0 1,0 0 0,0 0-1,0 0 1,0 0-1,0 0 1,-2 0-1,-2-2-4,-4 0-8,0 0 1,0 1-1,0 0 1,0 1-1,-1 0 0,-13 0 1,-18-2 73,-48-4 16,62 6-85,0-1-1,0-1 1,1-1-1,-1-2 1,-28-9-1,51 13-13,-1-1 0,1 1 0,1-1 0,-1 1 0,0-1-1,1-1 1,-1 1 0,1-1 0,0 0 0,0 0 0,-6-8 0,9 11 14,0 0 0,1 0 0,-1 0 0,0 0 0,1 0 0,-1 0 0,0 0 0,1 0 1,0-1-1,-1 1 0,1 0 0,-1 0 0,1 0 0,0-1 0,0 1 0,0 0 0,0 0 0,0-1 0,0 1 0,0 0 0,1-2 1,-1 0-43,1 0 29,0 0 0,1 1 0,-1-1 0,0 1 0,1-1 0,0 1 0,-1 0 0,1-1 0,0 1 0,0 0 0,0 0 0,1 0 0,3-2 0,8-5 7,0 0-1,0 1 0,1 1 1,22-8-1,67-16-38,-67 20 47,251-70-182,-190 61 163,155-13 0,27-3-202,-149 11 127,1 6-1,198-4 1,-144 26 121,-59 3 177,-17-1-286,-17-4 86,157-6-182,150-1 129,-217 8 20,77-7 47,-48-1-42,270-24-114,-232 9 67,1014-14-111,-377 27 204,-772 5 18,1805-137 100,-1336 50-218,21 18 79,-469 59 7,202 1 44,-114 8-117,250 0 103,-117 5-78,-22 2 39,-51-5-1,-67-2 13,280 2-23,-292 2-9,55-3-88,265-11 179,-197 10-142,50 4 135,-4-4-84,-93-1-13,520-14 69,-470 7-72,79-9 89,-18-1 22,90-3 8,137-4 15,-29 15-109,-292 23-10,-81 0 42,176 14-191,-145-9 223,-10-1 0,111 3 66,1-18 19,-255 1-128,246-16 28,-81 3-12,-10 3-29,272-4 70,-295 10-206,168 5 267,-65 0-41,-12 0-163,-89 1 9,-16 0 6,-51 9 116,137 5 82,-8-2-275,-87-1 236,0-16 176,32 2-228,-85 15-195,82 3 298,152 14-109,-371-28 13,-1-1-53,-2 1-53,-7-2-11,5 0 25,-7 0 205,-15 33-645,-4 13 524,-13 55-1,-4 12-112,10-47 22,-36 96-89,52-141 116,1 0-1,1 0 1,1 1-1,-3 24 1,-3 90-126,9-112 131,0 15-21,4 45 1,0-66 35,0 0 0,1-1 0,1 1 0,11 32 0,-11-43 23,0 1 0,1-1 0,-1 0 0,2 0 0,-1-1 0,1 1 0,-1-1 0,2 0 0,-1-1 0,1 0 0,0 0 0,0 0 0,12 6 0,-15-9-29,1 0 0,-1 0 0,1 0 1,0-1-1,-1 1 0,8 0 0,-2 0 43,-8-1 30,0-1-15,6 0 246,-26 3-218,-342 35-101,247-34-4,-129-12-1,107 1 105,-532-23 186,132 4-287,217 19-33,94 2 35,-175 7-6,136 2-3,-145 6 15,106-1 15,-189 7 9,-82 0 2,30-5-8,-239 0 19,-264-19 109,874 7-74,-857-19-102,190 2 33,-465-26 85,340-26 170,785 57-329,-531-34 19,-2 31 86,-386 56-21,965-31 2,-774 65-57,483-32 96,-353 51-210,-49 78 105,41 7 222,-15-75-135,562-83-23,-182 8 11,193-16 45,-112 2-112,1-9 92,52 1 245,-451 21-515,618-21 292,14 0 16,-228 7-172,-269 8 122,361-9 22,0 0-229,168-9 250,0-2 0,-92-12 0,23 4-99,-197 13 0,97-3 84,-60 5 24,223-3-63,-1-4 1,-118-12-1,108 2 62,-156 3-1,224 8-152,0 1-1,-25 8 0,-2-1-90,-207 43 338,6 22-349,222-66-316,-45 9 0,53-12 253,15-5 230,0 1-1,1-1 0,-1 0 0,0 0 0,0-1 1,0 1-1,0-1 0,1 0 0,-1-1 1,-8 0-1,-1-2 4,12 3-111,-3-6-468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37.403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3463 446 8447,'139'-24'4192,"-64"19"2840,-77 3-6904,-6-3-68,0-1-1,0 2 0,-1-1 1,0 1-1,0 1 1,0-1-1,-16-2 1,1 1 118,-48-4 0,28 9-49,0 1-1,-59 11 0,-23 1-43,-824 6 631,423-14-403,299-1-230,-862 24 79,1089-28-160,-191 3 155,154-4-100,1-2 1,-74-15-1,108 17-4,29-13 52,-6 7-172,0 1 0,0 0 0,1 2 0,34-3 0,88 2 56,-45 3-81,594-1 18,-638 4 73,794-20-29,0-37-4,-776 51 34,366-40 60,-88 7-109,-325 36 46,410-52 59,107-43-45,-530 95 1,0 0 1,0 0 1,0-1-1,-1 0 1,1-1-1,-1 0 1,14-7-1,-24 10 143,-4 0-29,-9-4-103,-1 1-1,0 1 0,0 0 1,-1 1-1,-15-1 0,-73 0-43,87 3 28,-1377 42-77,-463 83 274,1575-108-310,199-16 44,-113-13 0,190 12 8,33-15-311,-2 5 91,0 2 0,1 1-1,29-3 1,90-6-1384,-84 11 838,612-21-6098,-590 26 6029,294-1-5919,-249-1 4824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37.751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4458 44 6911,'-757'27'6984,"-454"-58"-5945,-351-6-167,1432 34-807,-642 8 514,765-5-558,-12 2-145,37 1-72,182 10-1178,-15-1 35,181 28-2189,-53-6-336,-120-16 1265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38.084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59 3 11007,'-34'-2'352,"10"2"128,45 2-1480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38.507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3919 0 7167,'-97'9'2607,"-42"6"426,99-7-1938,0-2 0,-46 0 1,-150 13 1697,107-4-2040,-84 6 115,-69 7 16,-468 2-239,-2-28-421,421-3-245,-381-26 8,686 25-18,15 2 32,-1-1 0,0-1 0,1 0 1,-1-1-1,-13-5 0,23 7-53,17-8-187,3 2-95,0 1 0,1 0-1,-1 2 1,1 0 0,0 1-1,21 0 1,-4-1-88,459-40-8357,-416 42 4792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39.119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2396 0 9471,'-19'2'751,"0"0"0,0 1-1,1 1 1,0 1 0,-27 10-1,-29 8 434,4-9-506,-82 6 0,-74-5-548,130-11 88,-454 12 75,136-7-410,358-7 80,-61 12 0,173-9-37,618-12-2082,-443 0 2188,190-6-27,115-3-127,-320 18 111,-619 6 406,-802-26 145,454 4 325,473 14-923,597 0-3682,-210 0-950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20:22.842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2612 456 6911,'-726'57'4351,"453"-42"-3294,-651 33 1540,567-32-1898,82-14-339,263-2-332,8 0-18,-1 0-1,1 0 1,-1-1-1,1 0 1,-1 0-1,1 0 1,0 0-1,-6-3 1,21-6-84,10-1 66,1 1 1,0 1-1,1 1 0,24-5 0,-12 3-6,487-131-172,71-22 95,-439 116 36,131-45 195,-275 89-124,1 0 0,-1-1 0,-1-1 0,1 1 0,-1-2 0,1 1 0,9-9 0,-20 13-12,1 0 0,-1 1 1,0-1-1,1 0 0,-1 1 0,1-1 1,-1 1-1,0-1 0,1 1 0,-1-1 1,0 1-1,0-1 0,1 1 0,-1 0 1,-2-1-1,-6-2 27,-1-1 0,1 2 0,-1 0 0,0 0 0,-13-1 0,-53 2 43,54 1-83,-247 17-204,1 21 240,224-32-32,17-2 8,-525 101-17,444-71 60,93-28-53,1 0 0,-1 1 0,2 1 0,-26 17 0,39-24-28,-1-1 1,1 1-1,-1 0 1,1 0-1,0-1 1,-1 1-1,1 0 1,0 0-1,0-1 1,-1 1-1,1 0 1,0 0-1,0 0 1,0 0-1,0-1 1,0 1-1,0 0 1,0 0-1,1 0 1,-1-1-1,0 1 1,0 0-1,1 0 1,-1-1-1,0 1 1,1 0-1,-1 0 1,1-1-1,-1 1 1,1 0-1,-1-1 1,1 2-1,3 0-221,-1 0-1,0 0 1,0 0-1,1 0 1,-1 0 0,1 0-1,-1-1 1,1 0-1,0 0 1,-1 0-1,5 0 1,49 5-3727,-39-5 2798,30 2-1730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39.581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988 1 4223,'-129'7'352,"-5"3"-96,-7 2-32,-5 2-1048,-5 1-208,6 2-48,4 3-8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39.937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3024 81 10239,'-130'0'44,"-1192"12"387,197-2 513,1050-10-893,-30 1-11,-50 0-939</inkml:trace>
  <inkml:trace contextRef="#ctx0" brushRef="#br0" timeOffset="1">2160 1 4479,'-1362'4'4608,"886"4"-4145,279-4-530,72-6-1357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40.301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1248 1 9599,'-178'8'904,"-892"28"832,1118-46-3229,179-3-2980,-156 11 2919,6 0-430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40.792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1688 637 7807,'-536'18'2317,"-312"3"-50,812-21-2269,-15 1 51,-79-11-1,130 10-58,0-1 0,0 1 1,1-1-1,-1 1 0,0-1 0,0 1 1,1-1-1,-1 1 0,0 0 0,1-1 0,-1 1 1,1 0-1,-1-1 0,0 1 0,1 0 1,-1-1-1,1 1 0,-1 0 0,1 0 0,0-1 1,15-4-79,1 0 1,0 0-1,0 2 1,0 0-1,17-1 1,5 0-46,111-17-699,346-55-3040,-446 67 3473,13-1-374,-1-3 1,94-33-1,-129 34 610,-27 12 157,1-1 0,0 1 0,-1-1 0,1 1 0,0 0 0,-1-1 0,1 1-1,-1-1 1,1 0 0,-1 1 0,1-1 0,-1 1 0,1-1 0,-1 0-1,1 1 1,-1-1 0,0 0 0,1 0 0,-1 0 0,0 0 8,0 0-1,-1 0 1,1 0 0,0 0-1,-1 1 1,1-1 0,-1 0 0,1 0-1,-1 1 1,1-1 0,-1 0 0,0 1-1,1-1 1,-1 0 0,0 1 0,1-1-1,-2 0 1,-17-9 57,5 4-7,-1 1-1,0 1 0,-27-5 0,-50-2 169,67 9-133,-172-12 2637,-295 19 0,484-5-2665,-230 21 628,235-21-757,5 0 52,1 0 1,0-1-1,-1 1 0,1-1 0,0 0 0,-1 0 0,1 0 0,2-1 1,9-3-19,257-56 20,17-4 32,-228 50-17,-24 7 7,68-25 0,-81 19 58,-23 14-63,0 0 0,0 0-1,0 0 1,0 0 0,0 0 0,0 0 0,0 0 0,0 0-1,0 0 1,0 0 0,0 0 0,0 0 0,0 0-1,-1 0 1,1 0 0,0 0 0,0 0 0,0 0 0,0 0-1,0 0 1,0 0 0,0 0 0,0 0 0,0 0 0,0 0-1,0 0 1,0 0 0,0 0 0,0-1 0,0 1-1,0 0 1,0 0 0,0 0 0,0 0 0,0 0 0,0 0-1,0 0 1,0 0 0,0 0 0,0 0 0,0 0-1,0 0 1,0 0 0,0 0 0,0 0 0,0-1 0,0 1-1,0 0 1,0 0 0,0 0 0,0 0 0,-25-5 3,-1 1 1,-44-2-1,-56 7-6,100 0 1,-502 10 1377,507-10-1273,6 0-41,-1-1 1,0 0-1,0-2 1,-15-2-1,56-9-71,55-14-50,156-32 1,-220 55 57,-5 2-1,0 1-6,-1-2 1,1 1 0,-1-1 0,0-1-1,0 1 1,18-11 0,-40 5 60,3 5-49,-1 1 0,1 0-1,-1 1 1,0 0 0,-17-1 0,-54 1 46,61 2-35,-36 0 49,-60-1-64,103 0-14,10 0-146,25 10-2153,-21-9 2239,0 0 0,1-1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44.226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1 347 5887,'2'0'2944,"63"0"-1902,175-5 1858,148-11-716,-325 15-2078,292 17 518,-36 0-326,174-23 209,-303 4-449,141-18 55,-289 18-185,332-11 119,-58 4 34,-160 1-77,153-12-61,68-7 115,7 0-63,40 0 12,-134 12 104,312-37-101,-478 44-42,196-19-44,240-8 120,-92 19-79,306-9-102,0 30 53,71 46 124,-356-17-12,435 32 214,-324-28-294,-317-23 277,103 1-137,2 0-93,-31 1 17,276 21-88,-385-19-22,24 3 217,207-11-69,-447-11-47,39 0-6,198 2-58,-225 0 29,0-2-1,68-10 1,10-2 65,385-26-397,-431 32 280,82-12 122,45-3-1156,-86 11-217,-47 4-620,76 1 0,-91 8-1840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45.645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16725 41 6015,'7'-6'4680,"-20"0"-4506,-1 1-1,0 0 0,0 1 0,0 0 1,0 1-1,-20-1 0,-93 1 586,59 2-539,-852 19 1013,882-16-1138,27-2-67,-816 55 1128,357-8-978,2-1 60,-588 80 434,355-63-327,353-36-306,-633 19 377,899-43-384,-686 4 161,760-7-194,-700-10 140,-133-14-122,599 14 59,-138-23 191,154 10-210,-302-36 126,476 53-160,-456-31 294,-213 66 12,445-24-343,209-5-45,-95 2 43,-204-6 17,366 4-1,-468-26 189,332 25-69,-196 23 1,79-6 170,158-13-292,-178 1-11,53-3-45,-155-14 261,3-29-99,24-2-243,90 24 139,-2 20-39,140 0 75,-358-2-27,412 2-44,-1 4-1,0 3 0,-114 25 1,158-26 20,1 1 0,0 1 0,1 1 0,0 1 1,-39 24-1,48-25 5,0 0 0,1 1 0,0 0 0,0 1 0,1 0 0,1 0 0,0 1 0,0 1 0,1-1 0,-8 18 0,8-10 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46.805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45 0 19199,'-2'13'11,"-20"179"80,2 21-134,20-120 332,1-92-279,1 0 0,-1 0 0,1 0 0,-1 0 0,1-1 0,0 1 0,-1 0 0,1-1 0,0 1 0,-1-1 0,1 0 0,3 1 0,-1-2-9,0 1 0,0-1 0,0 1 1,0-1-1,0-1 0,0 1 1,-1 0-1,8-4 0,28-21-3,-20 13 3,30-15-55,1 1-1,61-22 1,112-28 55,-32 34-50,-129 32 44,98-15-27,1 8 0,0 7 0,263 15 0,-197 14 70,-46-2-12,48 0-12,504 29 90,103-16-310,1-23 170,-802-6 105,923-9-131,-440 17 75,-218-2-2,405-3 94,-507-3-93,1562-44-36,-1495 30 80,53-1 16,276-9-264,-217 8 247,387-7 106,-475 17-250,-2 0 37,499-5 87,-405 4-17,420-15 36,-588 18-42,127-1-131,-332 5 111,700 5 157,-108-2-238,-424-4 242,-58 2-94,18 1-25,184-22 1,-77-18-2835,-229 35 2269,-6 1 92,-1 0 1,1 1 0,0 0 0,-1 0 0,1 1-1,0 0 1,14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4:57.518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14 137 3199,'-12'2'3060,"11"-2"-3031,1 1 1,0-1 0,0 0 0,0 1-1,0-1 1,0 0 0,0 1 0,0 1 0,0-1 1,1 0 0,-1 1 0,1-1 0,-1 1 0,1-1 0,-1 0 0,1 1 0,0-1-1,0 0 1,-1 0 0,2 1 0,1 1-15,0 0 1,0 0-1,0 0 1,0-1-1,0 1 1,1-1-1,-1 0 1,1 0-1,0-1 0,-1 1 1,5 1-1,47 10 380,-30-8-214,8 1 52,0-2-1,59 1 1,-26-3-174,136 3 74,-35-3-33,167 14 41,229 7-223,-40 18 189,-498-38-88,531 29 580,-483-30-547,434 0 587,-22-27 150,-281 11-425,475-37-13,-336 22-267,265-10-64,22-2 18,1733-83 3,-59 97 96,-487 40-148,-137 16-33,-1037-25 94,-228-1-123,608-6 207,-300-1-44,-53 2-137,461 2 186,-201 24-197,-587-12-14,416 22 13,-84-3 62,-351-18-3,547 11 9,-486-20 48,240-3-73,121-26 15,111-1-43,-486 18 32,-2 23 75,-192-2-64,-159-11-26,-18-2 23,0 0 0,0 0 0,0 0 0,0 0-1,0 0 1,0 0 0,0 0 0,0 1 0,0-1 0,0 0 0,0 0-1,0 0 1,0 0 0,0 0 0,0 0 0,0 0 0,-1 0-1,1 0 1,0 0 0,0 0 0,0 0 0,0 0 0,0 1 0,0-1-1,0 0 1,0 0 0,0 0 0,0 0 0,0 0 0,0 0-1,0 0 1,0 0 0,0 0 0,0 0 0,0 0 0,0 1-1,1-1 1,-1 0 0,0 0 0,0 0 0,0 0 0,0 0 0,0 0-1,0 0 1,0 0 0,0 0 0,0 0 0,0 0 0,0 0-1,0 0 1,0 0 0,0 0 0,0 0 0,0 0 0,1 0-1,-1 0 1,0 0 0,0 1 0,0-1 0,0 0 0,0 0 0,0 0-1,0 0 1,0 0 0,0 0 0,0 0 0,1-1 0,-31 7-1525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05.064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9890 929 1023,'392'-7'2840,"-396"8"-2680,-320 52 1805,-8-19-1640,96-12-23,22 1-82,-1089 99 560,-1196 36 1012,931-88-1628,-1-42-56,1-28-236,1518 0 32,-59 9 0,106-9 32,17 8 0,6-1 60,0-1 0,1 0 0,-1-1-1,42 3 1,-30-4-28,330 21-136,3-31 127,-113 0 37,551-21-127,0-25 16,484-69 113,-2-39 15,-11 26 55,-634 97 197,-368 13-190,-290 17-22,-13 1-27,-1 1 0,1 2 0,-57 0 0,18 2-2,-934-10 84,662 13-88,-1572 2-20,264 21 128,1039-14-205,126-3 66,411-8 1,150-7-236,1364-97-43,-370 21 194,712-16-22,-1242 79 124,174-7 93,746-41-26,-1360 63-71,361-29 78,-441 32-15,34-9 0,-51 9-35,-7 1-8,-43-7-20,-1 3 0,-54 0 1,47 2-4,-698-10 120,1 27-101,743-14-19,-2670 104 326,1216-41-495,-320 30 233,1703-88-69,-949 38-64,974-46-49,275-9-143,-105 8 213,294-18-26,619-27-1,-462 26 17,317-10 62,131-11-92,-478 18 59,-484 24 48,459-40 15,-493 39-8,0 0-1,0-1 0,-1-1 1,1 0-1,22-11 0,-40 16-21,1 0-1,0-1 1,-1 1-1,1 0 0,0-1 1,-1 1-1,1 0 0,-1-1 1,1 1-1,-1-1 1,1 1-1,-1-1 0,1 1 1,-1-1-1,1 1 1,-1-1-1,0 1 0,1-1 1,-1 0-1,0 1 0,1-1 1,-1 0-1,0 1 1,0-1-1,0 0 0,0 1 1,1-2-1,-2 1 2,1 0 1,-1 0-1,1 0 0,-1 1 0,1-1 1,-1 0-1,1 0 0,-1 0 0,0 0 1,0 1-1,1-1 0,-1 0 0,0 1 1,0-1-1,0 1 0,-1-1 1,-4-3 21,-1 1 0,0 0 0,0 0 0,-11-2 0,-25-3 37,-2 1 0,-66 0 0,54 4-64,-415-7 0,-3 20 0,380-7 0,-2543 149 54,2269-122-2,-343 33-30,687-60-21,10-3-32,0 2 0,0 0 0,-1 1 0,2 0 0,-1 1 0,-16 7 0,45-8-97,111-6-74,-72-1 159,1102-90-166,-1-40 202,-301 32-97,232-27-15,-1083 129 121,56-8 159,91-22 0,-168 22 15,-27 3-147,0 1-1,0 3 1,-49 5 0,55-3-10,-670 47 56,1 27-12,677-72-63,-1241 148-15,356-42 6,-48 8 9,946-115 4,-17 1-21,0 2 0,1 2 0,-51 15 0,75-17-1,13-1 5,13-1-5,-14-3 14,55 6-50,100-4-1,-118-3 36,452-25-111,-249 9 68,2750-73-322,-1338 129 457,-1605-34 187,-429 17 47,218-17-240,-1266 78 30,546-28-60,-1051 74 223,1084-44-540,834-83 257,0 0-33,-1 1 0,-25 9-1,61-5-17,10-1 43,-1-2 1,40 1 0,61-6-23,-73-1 26,799-47-121,-164 4 221,-590 41-83,520-11-172,-487 22 398,-143-7-177,1 1 0,-1 0 0,-12 4 0,-5 0-3,-571 80 59,221-33-8,-1303 199-101,1634-244-15,-164 20 48,182-26-9,26-1-10,1 0 0,-1 0 0,1 0 0,-1 0 0,1 0 0,0 0 0,-1 0 0,1 0 0,-1 0 0,1 0 0,-1 0 0,1 0 0,-1 0 0,1-1 0,-1 1 0,1 0 0,0 0 0,-1 0 0,1-1 0,-1 1 0,1 0 0,0 0 0,-1-1 0,1 1 0,-1-1 0,4-2 0,0 1-1,-1-1 1,1 1-1,0 0 1,1-1-1,-1 1 1,0 1-1,5-3 1,-2 1-6,27-13-49,1 2 1,0 1 0,61-14 0,-57 16 25,1027-236-109,-90 88 41,-565 94 76,79-6 13,74-13 36,-543 80 0,52-9 47,-66 11-66,0 0 0,0 0 0,0 0 1,0-1-1,0 0 0,-1 0 0,1-1 0,6-5 1,-12 9-9,1 0 0,-1 0 0,0 0 1,0 0-1,1 0 0,-1 0 1,0-1-1,0 1 0,1 0 0,-1 0 1,0 0-1,0 0 0,0-1 0,0 1 1,1 0-1,-1 0 0,0-1 0,0 1 1,0 0-1,0 0 0,0-1 0,0 1 1,1 0-1,-1 0 0,0-1 1,0 1-1,0 0 0,0-1 0,0 1 1,0 0-1,0 0 0,0-1 0,0 1 1,0 0-1,-1-1 0,1 1 0,0 0 1,0 0-1,0-1 0,0 1 0,0 0 1,0 0-1,-1-1 0,1 1 1,0 0-1,0 0 0,0 0 0,-1-1 1,-14-4 72,9 4-72,-31-6 46,-1 2 0,0 2 0,-59 2 0,48 0-48,-470 12-8,-3 19 115,54-3 178,-167 9 128,547-31-388,47-2-19,7 0 7,0-2 1,0-1-1,-46-6 1,102 1-152,210-13 0,-129 13 84,151-11-89,183-11 20,854-41-69,-1137 59 190,1503-84 70,1 37 4,-503 66-85,-5 65 16,-677-14 185,-137-16-86,456 63-102,-650-91-5,168 1 1,143-25-10,-326 3 13,389-15 66,550-3 126,1061 99-191,-581-11 1,-1012-44 9,-236-9 54,669 20 73,-767-35 251,-211 2-324,1-1 0,-16-3 0,-5-1-53,-638-40 95,484 37-95,-2275-96 181,2329 99-141,-2688-71-126,2590 74 26,-1817-6 204,1645 19-298,-98 0 63,363-6 123,132-5-97,10 0-10,223-14-194,-132 6 207,1482-109-88,43 37-31,3 51 74,-320 36 0,0 21 167,-628-12-25,1045 50-174,-1612-61 111,617 38-105,151 7 274,-376-24-88,352 24 352,-89-47-4188,-745-3 3798,243-15-171,-40 1 108,-106 9 34,221 0-68,-81 10 120,46 2-184,-13 2 198,-103-5-115,-107 6 109,-56-7 805,41 3 0,-84-14-530,8 4-290,-14-4-25,-2 1 1,1 2 0,-1 1-1,0 1 1,-29 0 0,-7-1 102,-62-1-79,-171 16-1,23 0-17,-630-6 95,217-20-300,552 6 182,44 2 0,79 5-36,22 1-39,0 1 69,619-24-132,-597 23 137,1029 16-73,-632 3 28,887 52-90,-802-43 143,-24-1-88,-77 16 29,-351-35 50,-22-2 17,-3 0 42,52-1-1,-88-4 12,-5 1 12,-111 3 142,20-1-114,-27 4 209,-126-7 0,-41-2-212,143 4-28,-29 0-48,-169-4 16,-15-8-65,-109-7 6,383 11 45,-489-29 66,415 18-97,144 14 10,13 1-10,10 0-10,17-2-53,0 2 0,47 2 0,-17 0 6,767 8-7,520 62-177,-875-14 237,-465-56 61,-17 0 12,-190-5 138,-272-16-135,69 4-16,-1202-83 397,-54-2 54,-511 12-467,2153 89-45,-201-1-63,266 7-299,250-2-179,-33-1 260,232 7 132,644 26-20,-1004-27 168,826 59-62,-738-40 29,-243-29 111,0 2 1,-33 3-1,5 1-34,-595-10 154,516 2-182,-2223-45 118,1779 40-150,-1327-8 300,1328 30-299,373-6-35,186-8 68,8 1-9,-1 0 0,1 1 0,0-1 0,-1 1 0,1 0 0,-7 3 0,12-4-5,0 0-1,0 0 1,0 0-1,0 0 1,0 0-1,0 0 0,0 0 1,-1 0-1,1 0 1,0 0-1,0 0 1,0 1-1,0-1 1,0 0-1,0 0 0,0 0 1,0 0-1,0 0 1,0 0-1,0 0 1,0 0-1,0 0 1,0 1-1,0-1 0,0 0 1,0 0-1,0 0 1,0 0-1,0 0 1,0 0-1,0 0 1,0 0-1,0 0 0,0 1 1,0-1-1,0 0 1,1 0-1,-1 0 1,0 0-1,0 0 1,0 0-1,0 0 0,0 0 1,0 0-1,0 0 1,0 0-1,0 0 1,0 0-1,0 0 1,1 1-1,-1-1 0,0 0 1,0 0-1,0 0 1,0 0-1,0 0 1,0 0-1,0 0 1,0 0-1,1 0 0,6 4-37,4-1 19,0 1 0,0-2 0,0 0 0,1 0 0,21 0-1,-8 0-7,782 24-76,-227-13-4,196 19 12,396 20-37,-1090-47 193,357 32 94,-486-32 28,-504 12 11,-84-9-260,-6 1 187,-102-2-66,0 1 1,718-9-46,6 1 7,0 0 1,-27 5-1,70 0-211,34 1 105,104-4-1,-91-2 54,928-10-218,228 20 256,-1070-8-6,343 12 65,-1228-26-485,354 10 276,-729-5 232,386 4-25,647 3-34,-400-17-3,462 17-80,0-1 1,0 0-1,0 0 0,0-1 1,-9-4-1,15 5-105,5 0-7,30-10-299,1 2 1,-1 2-1,62-6 0,-52 8 103,276-39-1425,418-48 1169,1739-42 483,-401 130 23,-1253 28 296,-5 38 688,-329-19 349,-65-7-508,-403-34-689,235 15 446,-140-10 80,-86-12 80,-16 2-664,0 0-1,0 0 0,16-8 1,17-5 218,-36 11-178,-2-1-14,-6 5 174,-4-13 545,4 11-691,0 0 0,-1 0 0,1 1 0,0-1 0,0 1 0,1-1 0,-1 1 0,0 0 0,1 0 0,0 0 0,-1 0 0,1 0 0,0 0 0,0 1 0,0 0 0,0-1 0,0 1 0,6-1 0,-4 0 21,25-6 10,0 1 0,40-3 0,-8 1 76,239-33 263,-264 36-384,-20 3 416,-32-2-320,-5 2-74,0 1 0,0 0 1,-30 2-1,-15 0 17,-232-13-38,-160-14 157,-88-27 644,140 16-483,-886-54-63,124 53-138,683 38-114,263 2 116,192-2-129,22 0 84,19-2-129,1329-109-392,4 73 476,-1131 36-46,854 4-86,-861 3 190,-206-3-94,-4 0 0,-12 1-4,-25 2 19,-2300 54 180,-3-116-133,479 21 22,999 25 26,-2708-8-211,1862 40 8,-528 36 325,2116-52-293,-413-3-260,480-5 93,52 3-84,30-8-420,-2 2 394,1 1 0,-1 1 0,30-1 1,-14 0 7,794-70-865,6 51 294,-826 24 907,2380 23-267,94 139 267,-2427-156 3,615 82 146,-640-80-149,-22-1 12,-14-6-12,0 0 1,0 0 0,0 0-1,0 0 1,0 0 0,0 0-1,0 0 1,0 1 0,0-1-1,0 0 1,1 0-1,-1 0 1,0 0 0,0 0-1,0 0 1,0 0 0,0 0-1,0 0 1,0 0 0,0 0-1,0 1 1,0-1 0,0 0-1,0 0 1,0 0-1,0 0 1,0 0 0,0 0-1,0 0 1,0 0 0,0 0-1,0 1 1,0-1 0,0 0-1,0 0 1,-1 0 0,1 0-1,0 0 1,0 0-1,0 0 1,0 0 0,0 0-1,0 0 1,0 0 0,0 0-1,0 0 1,0 0 0,0 1-1,0-1 1,0 0 0,-1 0-1,1 0 1,0 0-1,0 0 1,-10 2 150,-21 2 124,-48 1 0,39-4-155,-1046 10 1333,919-12-1348,-1659-30 1218,332 4-732,-560 36-269,-820 152-248,932 33-151,286 1 66,916-115-106,574-62 160,-1076 147-43,857-104-611,-196 36-2757,497-80 749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05.438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6800 95 4223,'-1268'-79'3063,"-2"64"-2262,-83 57-116,2 46-274,74 29-1099,996-88-2352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20:25.767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2789 709 7167,'-249'13'6913,"115"-9"-5614,-356 30 793,-379 54-924,823-82-1147,-364 43 164,256-35-128,-124 4 63,305-20-189,46-8 0,-9-1 11,594-98-2281,-92 7 431,-147 27 1680,-211 40 157,111-23 358,-303 54-301,-14 4 16,-5 0 305,-376 28 2588,160-6-2194,29-7-554,-512 32 93,575-40-191,-158 2 222,281-9-270,-4 0-1,-1 0-1,1 0 0,-1-1 0,1 0 1,0-1-1,0 0 0,-14-5 1,22 7-1,0 0 0,0 0 0,0 0 0,0 0 0,0 0 0,1 0 0,-1 0 0,0 0 0,0 0 0,0 0 0,0 0 1,0 0-1,0 0 0,0 0 0,0 0 0,0 0 0,0 0 0,0-1 0,0 1 0,0 0 0,0 0 0,0 0 0,0 0 1,0 0-1,0 0 0,0 0 0,0 0 0,0 0 0,0 0 0,0 0 0,0 0 0,0 0 0,0-1 0,0 1 0,0 0 1,0 0-1,0 0 0,0 0 0,0 0 0,0 0 0,0 0 0,0 0 0,0 0 0,0 0 0,0 0 0,0 0 0,0 0 1,0-1-1,0 1 0,0 0 0,0 0 0,0 0 0,0 0 0,0 0 0,0 0 0,0 0 0,0 0 0,0 0 0,-1 0 1,1 0-1,0 0 0,0 0 0,0 0 0,12-8-18,1 0 0,0 2 1,1-1-1,-1 1 0,27-7 1,-19 7-2,302-93-144,-176 57 61,865-198-99,-691 189 215,-43 9-16,-259 38 14,-15 3 42,-8 1 1,-305 24-113,242-16 75,-1064 135-4,330-39 171,759-99-173,23-5-10,19 0 0,0 0 0,0 0 0,0 0 0,0 0 0,0 0 0,0 0 0,0 0 0,0 0 0,0 0 0,0 0 0,0 0 0,0 0 0,0-1 0,0 1-1,0 0 1,0 0 0,0 0 0,0 0 0,0 0 0,0 0 0,0 0 0,0 0 0,0 0 0,0 0 0,0 0 0,0 0 0,0 0 0,0 0 0,0 0 0,0 0 0,0 0 0,0 0 0,0 0 0,0 0 0,0 0 0,0-1 0,0 1 0,0 0 0,0 0 0,0 0 0,0 0 0,-1 0 0,1 0 0,0 0-1,0 0 1,0 0 0,0 0 0,0 0 0,0 0 0,11-3-12,316-74-688,-241 60 470,610-94-1832,-442 76 1382,475-50-306,-556 68 757,128-24 40,-269 38 167,-29 3 52,-4 1 8,-16 3 46,-361 62 247,-3-1 438,-235 73-181,591-133-579,-251 58 65,208-44-59,-128 55-1,185-70-12,7-2-4,-1 0 0,1 0 1,0 0-1,0 1 0,0 0 0,-5 4 1,9-7-2,0 0 1,0 1 0,0-1 0,0 0 0,0 0-1,0 0 1,0 0 0,0 1 0,0-1 0,0 0-1,0 0 1,0 0 0,0 1 0,0-1 0,0 0-1,1 0 1,-1 0 0,0 0 0,0 1 0,0-1-1,0 0 1,0 0 0,0 0 0,1 0 0,-1 0 0,0 0-1,0 1 1,0-1 0,0 0 0,0 0 0,1 0-1,-1 0 1,0 0 0,0 0 0,0 0 0,1 0-1,-1 0 1,0 0 0,0 0 0,1 0 0,8 4-26,2-2-15,0 0-1,0 0 0,-1-1 0,1-1 1,13-1-1,60-7-615,-44 3 304,52-6-328,626-77-1692,-224 25 2119,-204 28 188,-272 33 61,198-22-64,-211 24 133,-5 3 103,-13 7 352,-23 10 419,-22 7-229,-87 28 1,-67 6 980,150-44-1551,51-16-137,15-6 0,13-8 0,-17 13 0,146-84 0,-12 6 0,-130 76 0,60-39 0,77-35 0,-116 68 0,-14 9 0,-10-1 0,-1 1 0,1 0 0,-1-1 0,1 1 0,-1 0 0,0-1 0,1 1 0,-1 0 0,0 0 0,1 0 0,-1-1 0,0 1 0,0 0 0,0 1 0,1 7 0,-2-1 0,1 1 0,-1-1 0,-1 1 0,1-1 0,-2 1 0,1-1 0,-1 0 0,-4 10 0,-4 12 0,-5 17-15,-15 63-86,28-97 92,1 1-1,0 0 0,1 0 0,1 1 1,1-1-1,2 17 0,-3-22 8,1-5-7,-1 0 1,1 0-1,0 0 0,0-1 0,0 1 0,3 6 0,5 12 6,-7-20 26,-1 0 45,1-1-14,7 5-44,1 0-8,-10-6 0,0 0-1,1 1 0,-1-1 0,1 0 0,-1 0 1,0 1-1,1-1 0,-1 0 0,1 0 0,-1 0 0,0 1 1,1-1-1,-1 0 0,1 0 0,-1 0 0,1 0 1,-1 0-1,1 0 0,-1 0 0,0 0 0,1 0 0,16-1 35,-5 0 18,-2 0-58,-6 0-55,18 4 87,-22-1-19,0 1-1,0-1 1,0 1 0,0-1 0,-1 1-1,1 0 1,-2 3 0,1-4 32,-1 3 53,0-2-100,-1 0 0,1 0 0,-1 0 0,0 0 0,0-1-1,0 1 1,0-1 0,0 1 0,-5 1 0,-4 4-42,-75 52 37,19-16 11,56-34-10,2 2-44,-2 3-3,7-7 65,4-2 31,0 7-29,3 1-10,-1-4 1,-1-9-1,0-1 0,0 1 0,0-1 0,0 1 0,0-1 0,0 1 0,0-1 0,1 0 0,-1 1 0,0-1 0,0 1 0,0-1 0,0 1 0,1-1 0,-1 0 0,0 1 0,0-1 0,1 0 0,-1 1 0,0-1 0,0 0 0,1 1 0,-1-1 0,0 0 0,1 1 0,-1-1 0,1 0 0,0 1 0,10 6-11,2 4 6,20 0 20,-23-7 0,-8-3 186,-32 1-174,-1 1-1,-45 10 1,-16 3-3,-385 59 168,471-74-192,-326 74-74,320-70 44,17-3-21,26-2-41,-24 0 83,97-7 12,25 0 266,-147 7-218,-279 19-127,72-2 21,-80-1 107,-49 2-20,256-12 64,-79 0-212,148-6 63,-58-12 45,72 10 8,0-1-1,1 2 1,-1 0-1,0 0 1,-28 4-1,-64 14 1,92-15 0,3-1-10,9-1-44,-5-12 1,4 9 61,0-1-1,0 1 1,0 0 0,-1 0 0,1 0 0,-1 0-1,-4-1 1,-21-12-17,23 13 9,3 1 0,1 0 0,-1 0 0,1-1 0,0 1 0,0-1 0,0 1 0,0-1 0,0 0 0,0 0 0,1 0 0,-1-1 0,1 1 0,-3-7 0,0 2 28,0 0 0,1 1 0,1-1-1,-1 0 1,1-1 0,1 1 0,-1-1-1,1 1 1,1-1 0,0 0 0,0-15 0,0-20 7,1-23-145,8-67-1,-6 104 145,-1 1-1,-4-36 1,0-6-67,3 59 55,-2-1 0,-4-22 0,3 24-90,1 0 1,-2-22-1,4 31 244,-2 4-378,2-2 197,-1 1-1,0 0 1,0-1 0,0 1-1,0 0 1,1 0-1,-1 0 1,0 0-1,0 2 1,0-2-4,-4 7-24,0-1 1,1 1 0,0 0-1,1 1 1,-4 11-1,-10 45-83,15-59 117,-21 125-1,19-105 0,1-11 11,0-2 42,2-11 139,-13-22-74,12 16-110,0-1 0,0 0 0,1 1 0,-1-1 0,1 0 0,0 0 0,1 0 0,-1 0 0,1-5 0,4-49-19,-1 28 16,-3 14-34,2-1 0,0 1 0,1 0 0,0 0 0,2 0 1,6-18-1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05.826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12386 0 6527,'-832'7'1724,"-227"3"-754,-3252 192 280,1842 65-1250,1762-167 0,-602 80 0,243-34-828,800-100-186,-100 27-2160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2.198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1 161 4735,'2'-1'2004,"4"-3"-1748,1 1 0,-1 0 0,1 0 0,-1 0 0,1 1-1,0 0 1,0 0 0,13 0 0,64-1 1056,-17 2-547,-43-1-558,355-25 1958,-46 0-1257,81-4-505,87 6-259,-185 9 149,342 12 443,82 27-436,-507-4-223,-59-2-104,-72-8 158,-32-3-14,71-2 0,-100-6-45,-16 0-78,-1 1-1,0 2 0,37 4 0,-55-4-17,22 0-732,-25-1 579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3.47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1 500 4735,'398'-56'5160,"-303"43"-4029,86-15 625,229-25-500,-293 42-1087,909-39 311,186 13-408,-891 25 46,952-12 84,449-6-148,337-16 202,-1693 40-178,314-10-82,-273 1-5,92-4 221,-253 6-174,483-27 105,-57 15 79,-472 20-70,865 10-14,-495 17-138,516 0-24,-1085-22 24,634-15 103,-427 8-78,-158 5-24,802-15 137,-62 9-138,-526 8-9,801 15 7,41 50 2,-722-42 56,76 6 16,31-8 208,-442-24-1362,5-3-4588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4.576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21742 29 6655,'-455'-23'1754,"324"20"-1444,-265 0 903,126 3-634,-924 18 1327,531-2-1181,-16-4-87,-629 8 405,890-16-854,-260 1 145,449-5-300,-1069 10 359,583-2-175,243-4-10,-946 7 114,705-7-228,300 1-123,-243 0-30,-544 2 176,1200-7-116,-987 1 3,11 1 18,1 19-102,-119 16 232,-1113 36-176,1980-69 24,-212 6 0,213 0 0,-274 15 0,3 28 0,363-25-884,3 9-4768,89-24 1580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5.821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1 373 5631,'90'-18'2734,"-53"10"-2217,58-5 0,41 3 164,102-5-76,-15 6-192,504-13 112,-205 13-525,-4 1 0,211-10 548,-361 7-352,367-20-8,-279 10-96,1113-5 164,-1057 30-165,246-1 74,988-27 81,-1358 22-234,290-4-14,-366 1 49,422-4 162,-69 3-76,3 0-63,-449 6-89,1357 4 475,-300-10-355,-738 1-74,-473 4-24,922-18 250,220-11-314,-509 17 173,491 6 75,-738 8-178,464 7 304,-3-1-115,-645-8-188,-126-7-1039,54-24-4118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6.822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7851 258 6655,'-71'-21'2267,"-135"-22"0,-77 9-1574,197 25-456,-705-54 323,461 42-178,-156-9 211,-698-7-295,-2 47-67,685 7-212,-689 27 90,553-24-6,4-26-654,630 6 538,-43-1-464,1-2-1,-73-15 1,114 18 343,-27-10-708,30 10 745,0-1 1,-1 1 0,1-1 0,0 0 0,0 1 0,0-1-1,0 0 1,0 0 0,0 0 0,0 0 0,0 0-1,0 0 1,0 0 0,0 0 0,0 0 0,1 0 0,-1-1-1,1 1 1,-1-2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7.170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8187 1 12799,'-1866'64'508,"1249"-38"-416,-1176 73 348,3 42 32,-39-22-1917,1672-115-59,23-5-2715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7.553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6622 1 9343,'-2102'28'1370,"975"-7"-734,-1775 102-236,2647-105-508,19-1 10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8.27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3370 15 6399,'-2981'116'7012,"2908"-113"-6962,-231-5 107,293 0-177,26-3-702,-9 4 689,315-32-2562,-214 25 1914,1623-73-2383,1 80 2346,-62 44 494,-737-14 182,-185-7 405,-725-23 302,-26 0-220,-36-4 888,-393-11 1586,297 15-2580,-3198 40 1685,3047-29-2006,-748 28 266,0 31-674,1019-68 320,-125 17-844,112-10 301,60 4-1488,-2-5 1039,54 6 1,69-2-75,-151-11 1133,877 2-1338,-566-8 1302,1764-3 467,-327 3 932,-1006 1-890,1087-20 67,897-74-34,-674 16-247,1146 110 10,-2513 9-202,-432-23-666,137 1-2412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8.799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907 227 5887,'-47'-3'263,"-704"-57"3194,646 41-2641,101 18-568,23-6 160,23-4-181,83-9 0,-105 17-222,665-48 168,-528 44-154,2857-37 504,-324 59 255,-1212-15-430,-5 29 232,-1297-24-1793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0:49.752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0 247 5375,'39'3'1110,"-1"-3"0,1-1 0,55-8 0,10-1-154,377 3 2360,-391 12-2690,205 4 92,-6-1-321,135-3 17,465-83 311,-351 27-385,3 32-22,-331 13-176,392-6 218,0 25 123,-300 7-369,185 8-67,49-19 131,6-7 84,-282-3-170,147-14-12,-1 1 32,-197 15-66,264-5-105,114-5 48,529-16 278,-906 9-233,38-2-79,225-9 109,-124 5-128,46 17 139,-268 5-86,203 16 24,0 0 102,-48-6-38,3 0-164,-51-16 27,132 4 130,-208 6-98,34 2-8,151 1 225,-131-6-239,747 6 134,-820-7 3,521 4-141,-317 6 98,-134-3-24,107-1 9,226 8 17,-93-2-57,-50 0 54,-152-2-22,227-12-16,-182-1 6,122 10-27,-249-6 98,311-4 82,-95-20-218,-109 5 118,6 11-70,-19 1-116,-197 3 109,119-3 105,-123 6-180,226 5 235,-236-3-251,320 13 60,-195-11-10,75 4 246,-80-3-172,-166-5 48,1 0-14,7 0 340,-25-2-530,-38 4-5642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39.43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1199 46 4607,'12'-6'4304,"-6"1"-4037,1 1 0,0-1 0,0 1 0,1 1 0,-1 0 0,1 0 0,0 0 0,9-2 0,-3 3-258,0 1 0,1-1 0,-1 2 0,0 0-1,16 3 1,18 6 55,-11-2-14,9 5-365,-44-12 452,0 2-83,-1-2-49,-1 0 1,0 0-1,1 0 1,-1 0-1,0 0 1,0 0 0,1 1-1,-1-1 1,0 0-1,0 0 1,0 0-1,1 0 1,-1 1-1,0-1 1,0 0 0,0 0-1,0 1 1,1-1-1,-1 0 1,0 0-1,0 1 1,0-1-1,0 0 1,0 0 0,0 1-1,0-1 1,0 0-1,0 1 1,0-1-1,0 0 1,0 0-1,0 1 1,0-1 0,0 0-1,0 1 1,0-1-1,0 0 1,0 0-1,0 1 1,0-1 0,-1 0-1,1 0 1,0 1-1,0-1 1,0 0-1,-17 11 109,-28 3-89,-26-4-25,1-4 0,-115-2 0,130-5 0,-757-1 632,783 2-600,-12-1 24,-1 2 0,1 1 0,-63 13 0,90-11-69,15-4 12,-1 0-1,0 0 1,0 0 0,0 0 0,0 0-1,0 0 1,0 0 0,0 0-1,0 0 1,0 0 0,0 0 0,0 0-1,0 0 1,0 0 0,0 1-1,0-1 1,0 0 0,0 0 0,1 0-1,-1 0 1,0 0 0,0 0-1,0 0 1,0 0 0,0 0 0,0 0-1,0 0 1,0 0 0,0 0-1,0 0 1,0 1 0,0-1 0,0 0-1,0 0 1,0 0 0,0 0-1,0 0 1,0 0 0,0 0 0,0 0-1,0 0 1,-1 0 0,1 0-1,0 0 1,0 0 0,0 0 0,0 0-1,0 1 1,0-1 0,0 0-1,0 0 1,0 0 0,0 0 0,12 7-85,-1 0 0,2-1 0,-1 0 1,1-1-1,0 0 0,20 4 1,86 11-2387,-76-14-1070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0.654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1246 501 6911,'-11'0'456,"0"-1"0,-23-3 656,59 2-984,-1-4-128,0-3 64,-2 4 128,-20 5-128,0 0 18,2-1-12,-1 0-1,1 1 1,-1-1 0,1 1 0,-1 0 0,1 0-1,-1 1 1,0-1 0,1 1 0,-1-1 0,1 1 0,-1 0-1,0 0 1,0 1 0,1-1 0,-1 1 0,0-1 0,3 3-1,40 26 123,-38-24-189,0 0-1,-1 0 1,0 1-1,0 0 0,10 14 1,-10-13 13,-1 0 1,1-1-1,1 1 1,-1-1-1,14 8 1,-4-4-13,1-1 0,1-1 0,-1-1 0,37 11 0,-46-16-1,1-1 1,0-1 0,0 1 0,0-2-1,0 1 1,0-1 0,0-1 0,0 0 0,0 0-1,0-1 1,18-5 0,-26 6-1,0 1 0,0-1 1,0 0-1,0 0 0,0 0 0,-1 0 1,1 0-1,0 0 0,0-1 0,-1 1 0,1 0 1,-1-1-1,1 1 0,-1-1 0,0 0 0,0 0 1,1 1-1,0-3 0,-2 2 4,1 0 0,-1 0 0,0 0 0,0 0 1,1 0-1,-1 1 0,0-1 0,-1 0 0,1 0 0,0 0 0,0 0 0,-1 0 0,0 0 0,1 0 1,-2-3-1,-3-3 12,1 1 1,-1 0 0,0 0 0,-1 0 0,1 0 0,-1 1-1,-9-7 1,-50-42-6,-2 4-1,-90-54 0,142 98-13,3 2-10,10 5-44,1 1-74,-5 8 75,1 3 42,5 2 11,1-8 0,-1-3 0,1 0 0,0-1 0,-1 1 0,1 0 0,0-1 0,0 1 0,0-1 0,1 1 0,-1-1 0,0 0 0,3 3 0,-1-1 2,0 0 1,0 0-1,0-1 0,0 1 0,1-1 0,-1 0 0,1 0 0,0 0 1,0 0-1,0-1 0,0 1 0,1-1 0,5 2 0,-4-2 5,1 0 0,-1 0-1,1-1 1,0 0-1,-1 0 1,1 0 0,0-1-1,0 0 1,8-2-1,-10 2-1,-1-1 0,1 0 1,0 0-1,0-1 0,-1 1 0,1-1 0,-1 0 0,0 0 0,1-1 0,-1 1 0,0-1 0,6-6 0,-7 7-3,-1-1-1,0 0 1,1 0 0,-1 0-1,-1 0 1,1 0-1,0-1 1,-1 1 0,1-1-1,-1 1 1,0-1-1,0 1 1,-1-1-1,1 0 1,-1 1 0,1-1-1,-1 0 1,-1-4-1,-1-4 8,0-1-1,0 1 1,-2 0-1,1 1 1,-2-1-1,1 0 0,-2 1 1,1 0-1,-2 1 1,-13-19-1,-8-6 42,-51-50-1,74 81-49,-30-29-64,29 48-10,6-8 63,0 0 1,0 1-1,0-1 1,1 0-1,0 0 0,1 0 1,-1 0-1,1-1 1,1 1-1,5 12 1,5 6 0,22 32-1,-24-38-23,7 6 11,21 24 0,16 22-6,-51-61 35,-7-8 7,-5-4 22,-8-3-32,0-1 0,1-1 0,-24-13 0,-4-3-5,-1 1 11,0-2 0,-50-37 0,-73-68 34,145 111-38,7 7 38,1-1-1,-20-22 1,33 32-11,2 1-87,1-1 42,-1 1 1,1 0-1,0 0 0,-1 0 1,1 0-1,0 0 0,0 1 1,-1-1-1,5-1 1,2 1 0,1-1-1,-1 1 1,1 1 0,-1 0 0,1 0 0,-1 1 0,1 0-1,-1 0 1,14 4 0,9 5-39,34 14-1,-47-17-33,-16-6 21,-15 6-64,5-4 131,0-1 1,1 0-1,-1 0 0,0-1 0,0 0 0,0 0 0,-9-1 0,-59-6 32,50 3-31,-157-16 58,-545-47 24,704 65-98,-68-2 60,82 3-338,-1 1 0,1 0 0,-1 0 0,1 2 0,0-1 0,-14 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1.01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2068 20 9087,'-187'-5'986,"-611"-10"343,2 28-1494,546 6-1590,213-11 451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1.378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3138 59 11263,'-174'-7'65,"-1067"-32"787,1 27-273,1151 12-675,-247 12-2254,279-3-1468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1.731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5915 32 10367,'-295'-5'544,"-1427"-19"587,1 21-1008,913 19 14,6 43-964,780-56 603,2-1-256,1 0 0,0 1-1,-36 12 1</inkml:trace>
  <inkml:trace contextRef="#ctx0" brushRef="#br0" timeOffset="1">6078 292 10751,'-1977'-90'3514,"3"88"-3500,1149 42-12,5 49-22,605-53-71,159-26-420,-65 21-1,109-27-161,1 1-1,0 0 0,1 1 0,-1 0 1,1 1-1,-14 11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2.082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5813 0 13567,'-1695'29'710,"5"72"-548,-364 153-1663,1858-225-34,19-6-2709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2.437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11965 150 8191,'-2165'-105'4604,"1"60"-3192,580 50-864,1 33-512,-1119 93 252,2175-96-291,-534 30-243,1050-65 213,-18 2-163,0-1 0,-53-7 0,79 6 92,1-1 1,0 1 0,-1-1-1,1 1 1,0-1 0,0 0-1,-1 0 1,-2-2 0,2-2-443,3 4 516,0 1-1,0 0 1,0-1 0,0 1-1,0-1 1,8-10-898,-1 7 437,1-1 0,-1 1 0,16-5 0,57-21-3257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2.816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14471 12 9215,'-1371'-10'4807,"743"10"-3991,305-1-608,-2973 108 721,1560 51-650,10 56-159,124-14-176,1057-149-1981,478-49 491,65-1 1384,0-1-1,0 0 1,0 0-1,-1 0 0,1-1 1,0 1-1,0 0 1,0-1-1,0 0 1,0 1-1,0-1 1,-2-1-1</inkml:trace>
  <inkml:trace contextRef="#ctx0" brushRef="#br0" timeOffset="1">12416 489 6015,'-867'5'7274,"2"-26"-5934,485 10-666,320 10-608,-1742-43 1340,-3 22-814,-1788 104-64,583 109-1870,2976-189-1294,80-6 816,369-36-3779,-201 12 2916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3.189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10320 13 8191,'-1647'-6'5325,"-72"-1"-4427,-4 23-627,-799 61-262,1845-53-8,472-16-10,-1110 18-90,1264-27-22,-56 1-901,-147-21 0,252 21 997,-51-11-683,50 10 587,0 0-1,0 0 1,-1 0-1,1 0 1,0-1-1,1 1 1,-1-1-1,0 0 1,0 0-1,1 0 1,-5-5-1,6 6 74,1 1-1,-1-1 0,1 0 0,-1 0 1,1 1-1,0-1 0,-1 0 1,1 0-1,0 0 0,-1 0 0,1 1 1,0-1-1,0 0 0,0 0 0,0 0 1,0 0-1,0 0 0,0 0 0,0 1 1,0-1-1,1 0 0,-1 0 1,0 0-1,0 0 0,1 1 0,-1-1 1,0 0-1,1 0 0,-1 0 0,1 1 1,-1-1-1,1 0 0,0 1 1,-1-1-1,2 0 0,2-3-233,1 0 0,0 1 0,0-1 0,9-3 0,59-26-2530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5.502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16692 2390 6015,'-4'-1'874,"-64"-10"476,-105-2 1,86 8-658,-1108-24 2926,872 26-3212,-1849 7 170,-238 66-136,443 20-202,343-13-312,1608-76 67,-128 1-52,137-2 27,13-3-52,377-76-1617,-318 68 1508,1772-261-2679,9 64 2320,599 20 394,7 135-72,-1825 64 197,269 2 708,-1003-24 1218,-580-22 1742,-4 19-3251,-2808 69 16,4 191-257,2315-134-144,-1299 115 0,2262-210 0,-70-5-10,209-16-44,75 4 49,0-1 0,0 1 0,1-1 0,-1 1-1,0-1 1,0 0 0,1 0 0,-1 0 0,-3-2 0,6 3 3,0 0 1,0-1 0,0 1 0,-1 0 0,1 0-1,0 0 1,0-1 0,0 1 0,0 0 0,0 0-1,0 0 1,0-1 0,0 1 0,0 0 0,0 0-1,0 0 1,-1-1 0,1 1 0,0 0 0,0 0-1,1 0 1,-1-1 0,0 1 0,0 0-1,0 0 1,0-1 0,0 1 0,0 0 0,0 0-1,0 0 1,0-1 0,0 1 0,0 0 0,1 0-1,-1 0 1,0 0 0,0-1 0,16-9-103,17-3-178,0 2-1,36-8 1,-34 10 110,726-187-2338,14 27 704,1560-135-268,16 181 1756,434 136 108,-2718-11 192,151 11 66,-204-11 2,-14-2-50,0 0 1,0 0-1,0 0 1,0 0 0,0 0-1,0 0 1,0 0-1,0 1 1,0-1 0,0 0-1,0 0 1,0 0-1,0 0 1,0 0-1,0 0 1,-1 0 0,1 0-1,0 0 1,0 0-1,0 0 1,0 0-1,0 0 1,0 0 0,0 0-1,0 0 1,0 0-1,0 0 1,0 0 0,0 0-1,0 0 1,0 0-1,0 0 1,0 0-1,0 1 1,0-1 0,0 0-1,0 0 1,0 0-1,0 0 1,0 0 0,0 0-1,0 0 1,0 0-1,0 0 1,0 0-1,0 0 1,0 0 0,0 0-1,0 0 1,0 0-1,0 0 1,0 0 0,0 0-1,-25 3 185,-151-4 1604,30 0-782,-56 3-30,-281 6 113,-993 18 441,-3 23-1037,-463 77 3,6 61-18,1539-143-409,-1263 128 54,1613-168-128,-423 23-122,460-27 109,-64-3-53,67 3 38,-1-1 0,1-1 0,0 1-1,-1-1 1,1-1 0,-12-5 0,18 8 1,-1-1 1,1 0 0,0 1 0,0-1 0,-1 0 0,1 0-1,0 0 1,0 0 0,0 0 0,0 0 0,0 0 0,1 0-1,-1 0 1,0 0 0,0 0 0,1-1 0,-1 1-1,1 0 1,-1-1 0,1 1 0,-1 0 0,1-3 0,0 2-21,0 0 1,0 0 0,1 0-1,-1 0 1,1 0 0,-1 0 0,1 0-1,0 0 1,0 0 0,0 1-1,0-1 1,0 0 0,0 0 0,1 1-1,1-3 1,5-4-114,0 1-1,0-1 1,1 2-1,0-1 1,13-7-1,60-27-546,-67 34 580,156-66-1264,4 7 0,196-46 0,368-49-743,568-40 147,-293 92 1733,1120 24 0,-1071 130 1884,-1081-45-620,-24 3 1,-3 0-411,-1006 37 3529,-753 36-2597,1699-70-1446,-2510 145 1036,341 38-1085,1736-140-39,276-27 49,82-11-38,-181-12 0,359 1-5,-23 0 0,0-2 0,-1-1 0,1-1 0,-48-13 0,71 16-2,0 1-1,0-1 0,0 0 1,0 0-1,1 1 0,-1-1 0,0-1 1,0 1-1,1 0 0,-1 0 1,0-1-1,1 1 0,-1 0 1,1-1-1,0 0 0,-1 1 1,1-1-1,0 0 0,0 0 1,0 1-1,0-1 0,1 0 1,-2-3-1,2 3-4,1 0 1,-1 0-1,0 0 0,1 0 1,0 0-1,-1 0 1,1 0-1,0 0 1,0 0-1,0 0 0,0 0 1,1 1-1,-1-1 1,0 0-1,1 1 0,-1-1 1,1 1-1,0-1 1,-1 1-1,1 0 0,0 0 1,2-1-1,17-10-43,1 1 1,0 1-1,0 1 0,28-8 0,244-56-311,10 24 229,-266 43 133,1732-205-324,1694 55 67,-3410 155 255,132 7-8,-169-3-12,-17-3 22,0 0-1,0 0 1,-1 0-1,1 0 1,0 0-1,0 0 1,0 0-1,0 0 1,0 0 0,0 0-1,0 0 1,0 0-1,0 0 1,0 0-1,0 0 1,0 0-1,0 0 1,0 0 0,0 0-1,0 0 1,0 0-1,-1 0 1,1 0-1,0 0 1,0 0-1,0 0 1,0 0 0,0 0-1,0 1 1,0-1-1,0 0 1,0 0-1,0 0 1,0 0-1,0 0 1,0 0 0,0 0-1,0 0 1,0 0-1,0 0 1,0 0-1,0 0 1,0 0-1,0 0 1,0 0 0,0 1-1,0-1 1,0 0-1,0 0 1,0 0-1,0 0 1,0 0-1,0 0 1,1 0-1,-30 4 87,22-3-83,-490 36 310,290-24-246,-1849 140 459,810-58-102,-329-3-98,1524-89-304,-92 2 72,117-6-76,-1 0 0,1-2-1,-30-7 1,55 10-19,0 0 0,-1 0 0,1 0-1,0-1 1,0 1 0,-1 0 0,1-1 0,0 1-1,0-1 1,0 1 0,0-1 0,0 0-1,-1 1 1,1-1 0,0 0 0,0 0 0,1 0-1,-1 0 1,0 0 0,0 0 0,0 0 0,1 0-1,-1 0 1,0-1 0,1 0-4,0 1-1,1 0 1,-1-1 0,1 1-1,-1 0 1,1-1 0,0 1-1,0 0 1,-1 0-1,1 0 1,0 0 0,0 0-1,0 0 1,0 0 0,0 0-1,0 0 1,0 1 0,1-1-1,-1 0 1,0 1 0,0-1-1,3 0 1,26-13-128,0 1-1,2 2 1,37-8 0,-28 7 38,932-243-539,869-128 114,-1779 371 519,302-64 0,-352 73 1,-5 2 1,0-1 0,0-1 0,0 1 0,0-1 0,-1 0 0,12-7 0,-19 10 1,1 0 0,-1-1 0,0 1 0,1 0 0,-1-1 0,1 1 0,-1 0 1,0-1-1,1 1 0,-1 0 0,0-1 0,1 1 0,-1-1 0,0 1 0,1-1 0,-1 1 0,0-1 0,0 1 0,0-1 1,0 1-1,1-1 0,-1 1 0,0-1 0,0 1 0,0-1 0,0 1 0,0-2 0,-1 1 3,1 1 0,-1-1 0,1 0 0,-1 0 0,1 1 0,-1-1 0,0 0 0,1 1 0,-1-1 0,0 1 0,1-1 0,-1 1 0,0-1 1,0 1-1,1 0 0,-1-1 0,-1 1 0,-10-4 32,1 2 0,-1-1 0,0 2 1,1 0-1,-20 0 0,20 0-22,-531 25 283,446-16-261,-1001 127 161,12 69-14,763-136-46,-299 59 170,541-111-323,101-15-181,39-9 26,86-22-1,-65 12 118,797-134-164,8 42 176,-21 29-85,-4 20-6,-834 59 131,40-2 0,201-21 0,-251 21 114,-39 1 94,-327 0 294,284 4-470,-720 28 144,-4 20-87,456-28-44,-253 20 25,-825 39 310,1166-78-220,170-4-112,-87-15 0,151 16-48,1 0 0,0-1 0,0-1 0,0 0 0,0 0 0,1-1 0,-12-6 0,20 10-2,0 0-1,0-1 1,0 1-1,1-1 1,-1 1 0,0-1-1,0 0 1,0 1-1,1-1 1,-1 0-1,0 1 1,1-1 0,-1 0-1,1 0 1,-1 0-1,1 1 1,-1-1-1,1 0 1,0 0-1,-1 0 1,1 0 0,0 0-1,0 0 1,0 0-1,0 0 1,-1 0-1,1 0 1,0 0-1,1 0 1,-1 0 0,0 0-1,0 0 1,0 0-1,1 0 1,-1 0-1,1-1 1,1-1-11,0 1 0,0-1 1,0 1-1,1-1 0,-1 1 0,1 0 1,-1-1-1,1 1 0,0 1 0,3-3 1,29-13-95,1 1 0,1 2 0,57-15 0,-73 23 69,323-70-192,9 27 78,-322 45 150,829-87-71,40-5-6,-343 3 90,-525 83 23,-32 10-32,1 0 0,-1 0 0,1 0 1,-1 0-1,0 0 0,1-1 0,-1 1 1,0 0-1,1 0 0,-1 0 1,1-1-1,-1 1 0,0 0 0,1 0 1,-1-1-1,0 1 0,0 0 0,1 0 1,-1-1-1,0 1 0,0 0 1,1-1-1,-1 1 0,0 0 0,0-1 1,0 1-1,0-1 0,1 1 0,-1 0 1,0-1-1,0 1 0,0-1 0,0 1 1,0 0-1,0-1 0,0 1 1,0-1-1,0 1 0,0-1 0,0 1 1,-1 0-1,1-1 0,0 1 0,0 0 1,0-1-1,0 1 0,-1-1 1,1 1-1,0 0 0,0-1 0,-1 1 1,1 0-1,0 0 0,0-1 0,-1 1 1,1 0-1,0 0 0,-1-1 1,1 1-1,-1 0 0,1 0 0,0 0 1,-1 0-1,1-1 0,0 1 0,-1 0 1,0 0-1,-9-4 41,0 1 0,-1 0 0,0 0 0,1 1 1,-1 1-1,0-1 0,-21 2 0,15-1-7,-498 16 386,389-8-388,-825 80 58,608-50 140,-489 36 160,802-71-406,604-46-804,-142 8 816,1134-88-329,-847 95 260,-575 26 67,-82 1 6,319-20 115,-426 17 339,-375-5 16,-2 21-337,299-7-87,-439 15-37,-366 10-12,639-20 29,-241 3-114,4-25 262,513 12-170,-20-1-80,-48-9 0,100 3-54,30-3 47,2 3 0,65-3 0,-57 7 11,976-65-442,5 26 414,-660 29 61,381-11 155,-733 24-112,-16 2 5,-1-1 0,1-1 0,-1 0 0,1 0-1,-1-1 1,1-1 0,11-4 0,-22 7-5,0-1 1,0 1-1,0 0 0,0-1 1,-1 1-1,1-1 0,0 1 1,0-1-1,0 1 0,-1-1 1,1 0-1,0 1 0,-1-1 1,1 0-1,-1 1 0,1-1 1,0 0-1,-1 0 0,1-1 0,-1 1-1,0 0 0,0 1 0,0-1 0,0 1 0,0-1 0,0 0 0,-1 1 0,1-1-1,0 1 1,0-1 0,-1 1 0,1-1 0,0 0 0,-1 1 0,1-1 0,-1 1 0,1 0-1,0-1 1,-1 1 0,1-1 0,-1 1 0,0-1 0,-4-2 20,1 0-1,-1 1 1,0 0-1,0 0 1,-9-3 0,-27-6 154,-84-9 1,-45 7-31,115 10-151,-1149-14 1,1 85 138,1166-65-134,-2 0-58,1 1 0,0 1 1,-55 16-1,93-21 54,0 0-1,0 0 1,0 0-1,0 0 1,0 0-1,0 0 1,0 0-1,0 0 1,0 0 0,0 0-1,0 0 1,0 0-1,0 0 1,0 1-1,0-1 1,-1 0-1,1 0 1,0 0-1,0 0 1,0 0-1,0 0 1,0 0-1,0 0 1,0 0-1,0 0 1,0 0-1,0 1 1,0-1 0,0 0-1,0 0 1,0 0-1,0 0 1,0 0-1,1 0 1,-1 0-1,0 0 1,0 0-1,0 0 1,0 0-1,0 0 1,0 1-1,0-1 1,0 0-1,0 0 1,0 0 0,0 0-1,0 0 1,0 0-1,0 0 1,0 0-1,0 0 1,1 0-1,-1 0 1,0 0-1,0 0 1,0 0-1,0 0 1,0 0-1,0 0 1,0 0-1,0 0 1,0 0-1,0 0 1,0 0 0,1 0-1,-1 0 1,0 0-1,0 0 1,7 3-26,19 1-16,0 0-1,0-2 0,0 0 0,33-4 1,-9 2 5,1219 15-441,0 55 372,-1162-61 49,452 47-101,-378-30-358,187 53 0,-355-76 500,6 2 12,0 0 1,-1 0 0,0 2 0,0 1 0,31 17-1,-36-13 5,-13-11 0,1 0 0,-1-1 0,1 1 0,-1-1 0,0 1 0,0 0 0,1-1 0,-1 1 0,0 0 0,0-1 0,0 1 0,1 0 0,-1 0 0,0-1 0,0 1 0,0 1 0,-1 0-33,0 0 1,1-1-1,-1 1 0,0 0 0,0-1 0,0 1 1,0-1-1,0 1 0,-1-1 0,1 1 0,0-1 1,-1 0-1,1 1 0,-1-1 0,1 0 0,-1 0 0,-1 1 1,-35 15-1056,32-15 942,-150 52-4231,99-35 1178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0:54.42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0 436 5887,'0'0'6856,"2"-1"-6664,10-4 8,0 0-1,0 1 1,0 1-1,0 0 1,25-3-1,-21 4-52,258-18 481,-169 15-456,534-3 683,-424 9-739,68 11 360,96-2-588,108-22 240,-122-3 126,-154 3 72,537-20 118,-393 18-223,104-5-241,126 0 284,-212 11-26,847-17-305,-278 42 174,-855-14-19,49 0-74,383 16-106,224 6 226,-316-14-76,-51-3-2,99 3 6,-178-5 51,-162-5-53,108 5 36,113 1 53,225 3 107,191-22 54,-473 5-237,266-16-21,-94-1 83,6 0 29,300-22-66,-506 21-116,-60 3-105,-148 18 119,319-21 61,-139 4 73,18-2 31,-168 20-169,389-25-203,-281 11 265,-75 7-28,126-5 46,-38 4-16,-18 3-112,-28 3 78,102-3-69,-172 7 124,144 0-91,57-1-56,-4-1 70,-226 3 0,128 6 45,-88-1-26,11 6-69,-75-5 112,46 1 1,98 6-48,-76-2 23,114-4-105,10 0 85,-6 2 139,-75-5-275,115 12 114,48 2 18,-197-4-14,-7-1 0,-30-4-3,-53-4 31,40 0 1,70 6 9,-43 0-183,-70-9 135,175 15 148,-120-8-51,-41-5-40,56 12 0,-86-14-47,1 0 0,-1-1 0,0 0 0,1-1 0,18-2 0,-28 1 0,8 1-5,0 0 0,15 3-1,-16-2 18,1 0 0,21-1 0,-30 0 1,1 0-1,-1 0 0,1 0 1,-1 0-1,7 2 1,-4-1-5,0 0 0,0 0 0,0-1 0,0 0 1,0 0-1,6-1 0,-2 0 3,0-2 143,-14 2-361,-4 0-235,-45-2-4100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5:46.67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1496 222 7551,'-1'1'1,"0"0"0,0 0-1,1 0 1,-1 0 0,0 1-1,1-1 1,-1 0 0,1 0-1,0 0 1,-1 1 0,1-1-1,0 0 1,0 1 0,-1-1-1,1 0 1,0 1 0,0-1-1,0 0 1,1 0 0,-1 1-1,0-1 1,0 0 0,1 0-1,-1 1 1,1-1-1,-1 0 1,1 0 0,0 0-1,-1 0 1,1 1 0,0-1-1,0 0 1,0 0 0,-1-1-1,1 1 1,0 0 0,2 1-1,3 2 10,0-1 0,0 1-1,0-1 1,1-1-1,-1 1 1,9 1-1,12 3 40,1-2 0,0 0 0,45 0 0,87-7 68,-133 1-98,651-42 301,14 0-64,340 32 66,-803 11-254,-183 1-20,6-1 134,96-9 0,-143 8 88,-11-1 68,-46-8 64,1 3 0,-91-3 1,78 7-204,-1274-50 945,-963 53-252,2216 2-846,-219-2 83,290-2-240,19 1-21,25-1 10,124-6-145,707-32-150,-1 18-365,-622 24 49,-5 19 136,-216-19 536,-1 2-1,0 0 1,0 0 0,0 2 0,18 8 0,-30-12 28,1 1 0,-1 0-1,1 0 1,-1 0 0,0 1 0,0-1 0,0 1-1,5 8 1,-7-9 7,0 0 0,0 0 0,-1 0 0,1 0 0,-1 1 0,0-1-1,0 0 1,0 1 0,-1-1 0,1 1 0,-1-1 0,0 1 0,0-1-1,0 6 1,-2 3-10,-1 0 0,0 0 0,-1 0 0,0 0 0,0-1 0,-2 0 0,1 0 0,-1 0 0,-1 0-1,-11 14 1,-6 2-4,0 0 0,-37 32 0,-246 176-299,196-155 289,-163 97-27,-10-19 294,-219 139 469,464-269-617,17-11 3,-1-2 1,0 0-1,-36 16 1,56-30-65,1 0 0,0 0-1,0 0 1,0-1 0,-1 1 0,1-1 0,0 1-1,-1-1 1,1 0 0,0 0 0,-1 0 0,1 0-1,0 0 1,-1-1 0,-3 0 0,4 0-5,0 0 0,1 0 1,-1 0-1,1 0 0,0-1 0,-1 1 1,1 0-1,0-1 0,-1 1 0,1-1 1,0 1-1,0-1 0,0 0 1,1 1-1,-1-1 0,0 0 0,1 1 1,-1-1-1,1 0 0,-1-2 0,-1-7-8,1 0-1,0 1 1,0-1 0,1 0-1,1 0 1,2-19-1,20-66-42,-19 79 46,31-120 2,23-189 0,-5-250 192,-50 415-190,-3 101 11,0 58 124,2 20 1,19 269 736,-15-166-648,5 46-217,10 257 135,-20-303 57,-22 179-1,19-285-147,-1 0 0,0-1 0,0 1 1,-7 13-1,9-24-11,-1-1 1,0 1-1,1-1 1,-2 0-1,1 0 1,0 0-1,0 0 1,-1 0-1,-4 3 1,6-5-7,-1 0 1,0 1-1,0-1 0,0 0 1,0 0-1,0-1 1,0 1-1,0 0 1,-1-1-1,1 1 1,0-1-1,0 0 1,0 0-1,-1 1 1,1-2-1,0 1 0,-3 0 1,-3-2 47,0 0 1,0-1-1,0 0 0,0 0 0,1 0 1,-1-1-1,1 0 0,0-1 1,-9-6-1,-7-9 152,-25-26 0,42 40-207,-412-363 456,417 369-485,-169-142 0,140 113 0,2 0 0,1-2 0,-33-47 0,26 24 8,3-2 0,2 0-1,2-2 1,3-1-1,3-2 1,-17-72 0,33 106 13,5 26-20,0 0 1,0 0-1,-1 0 1,1 0-1,0 0 1,0 0 0,1-1-1,-1 1 1,0 0-1,0 0 1,0 0-1,1 0 1,-1 0-1,1-1 1,-1 2-7,1 0 1,0 0 0,-1 0 0,1-1 0,0 1 0,-1 0 0,1 0 0,-1 0-1,1 0 1,0 0 0,-1 0 0,1 1 0,0-1 0,-1 0 0,1 0 0,-1 0-1,1 1 1,0-1 0,-1 0 0,1 0 0,-1 1 0,1-1 0,0 1 0,16 11-83,1 5 12,0 1 1,22 28-1,2 4 3,301 274-102,-209-205 138,121 137 1,-101-67-8,-29-34 227,-68-96-50,-43-44-76,-11-12 178,-5-6-48,-238-306 1792,202 271-1963,-2 1-1,-1 1 0,-73-47 1,-148-73-25,240 144 10,-353-213-2,370 222 3,-73-44-21,65 40 2,0 1-1,0 0 0,0 1 0,-18-4 1,29 9 9,1-1 1,-1 1 0,0 0 0,0-1 0,0 1 0,0 0 0,0 0 0,0 0 0,0 0 0,0 1 0,0-1 0,0 0-1,1 1 1,-1 0 0,0-1 0,0 1 0,0 0 0,1 0 0,-1 0 0,0 0 0,1 0 0,-1 0 0,1 0 0,-1 1-1,-1 1 1,2-1-8,-1 1-1,1-1 0,0 0 0,0 1 1,1-1-1,-1 0 0,0 1 0,1-1 1,0 1-1,-1-1 0,1 1 0,0-1 1,0 1-1,0-1 0,1 1 0,-1-1 1,1 1-1,-1-1 0,2 4 0,4 10-38,1-1-1,0 0 0,1 0 1,1-1-1,0 0 0,1 0 1,0-1-1,24 23 0,-3-7-24,3-1 0,45 29 0,86 48-46,226 104 0,-234-139-96,3-6 0,272 68 0,-196-82-1032,18-11-3735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6:20.656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857 756 5887,'-48'-34'10739,"45"35"-10500,-9 8-529,8-5 341,1 1-1,-1-1 1,1 1 0,0 0-1,1 0 1,-1 0 0,1 0-1,0 0 1,0 1-1,-1 6 1,-1 9 68,-2 27 1,5-44-90,-45 368 1032,25-219-836,-1 167 1,31 156-149,66 623 143,-29 151 443,-40-788-380,1 4 19,33 237-186,-17-466-117,55 486 0,-35-302 126,1 7 4,-24-243-147,-3 197 0,3 77 27,-9-276 65,-16 89-18,-2-82-71,29 296-40,-11-180 133,-5-81-30,-6-216-49,36 436 64,-12-214 88,-23-172-169,-9 74 0,-6 13 102,14-143 32,-2-5-63,-2-2-53,0 0 0,0 0 0,0-1 0,1 1 0,0-1 0,0 0 0,0 0 0,0 0 0,1-1 0,-3-9 0,-2-10-2,-5-29 0,8 31 2,-19-111-3,-3-21 79,0 30-242,-11-173-1,27 164-1,-29-322 153,17 221 7,-11-93-63,-19 1-45,-172-662 232,28 46-309,173 790 187,8-2 0,5-230 0,51-310-85,-20 429 121,8-557-85,-44 494 54,-26 3 0,-68-391 64,88 521-96,5-233 0,48 13-256,-13 65 404,-19 347-48,32 82-4,-16-33-64,-3 0 0,8 52 0,6 95 0,-16-110 0,-1-2 0,62 546 0,-23 724 165,-68 3-20,2-454-60,2 2384 171,85-1372-153,-65-1821-25,-5-94-87,-1 0-1,1-1 1,-1 1-1,0 0 1,-3-7-1,-4-15-78,-49-335-229,10 51 254,31 220 42,-118-685-89,30-7 102,40-20 62,38-1281-44,48 1601-77,21 1-1,123-554 1,118-117-53,-253 1034 122,100-414 4,63-573-1,-136 602 55,69-472-67,-120 937 20,11-72-25,48-157 1,-59 250 21,-7 17-10,0 0 0,0-1 0,0 1 0,1 0 0,-1-1 0,0 1 0,0 0 0,1-1 0,-1 1 0,0 0 0,0 0 0,1-1 0,-1 1 0,0 0 0,1 0 0,-1-1 0,0 1 0,1 0 0,-1 0 0,0 0 0,1 0 0,-1 0 0,1-1 0,0 1 0,-1 1 0,1-1 0,0 0 0,-1 1 0,1-1 0,-1 0 0,1 1 0,0-1 0,-1 1 0,1-1 0,-1 1 0,1-1 0,-1 1 0,1-1 0,-1 1 0,0 0 0,1-1 0,-1 1 0,0-1 0,1 1 0,-1 1 0,6 17 0,-6-19 0,12 58-20,-3 0 0,3 100 0,-8-78 16,40 567 74,57 898-86,-10 261-12,-27-464 21,25-4 204,5-258-142,18 213 18,-75-666-29,-20-290-13,31 123-694,-45-439 198,-6-45 102,-87-1036-911,9-50 1160,43-15 30,75-262-118,111 7 79,-82 1009 80,143-456 1,-96 477-1,191-633-36,-63-2 137,-190 691 10,32-142-8,-79 421-74,10-44 28,-131 972 404,89-687-418,-6 59 0,-7 45 0,-48 374 36,-165 1414-121,92 8 382,151-812-169,116 165-208,211 945 219,-298-2299-111,67 355 115,-82-468-212,0-1 0,1 1 0,7 15 0,-10-25-99,0-7-14,1-19-61,-2 0 0,-4-45 0,-71-462-277,56 409 459,-134-788-68,-12-81 39,-27-660 15,126 410 75,76-19 0,82 196 32,79 12 0,285-1160-32,-453 2198-2,0-2-24,11-29 1,-14 44 25,0 1-1,0-1 1,0 1-1,0-1 1,0 1 0,0-1-1,0 1 1,1 0-1,-1-1 1,0 1 0,0-1-1,0 1 1,1 0 0,-1-1-1,0 1 1,1 0-1,-1-1 1,0 1 0,1 0-1,-1-1 1,0 1 0,1 0-1,-1 0 1,0 0-1,1-1 1,-1 1 0,1 0-1,0 1 1,0 0 0,0-1 0,-1 1-1,1 0 1,0 0 0,-1 0 0,1 0 0,-1 0-1,1 0 1,-1 0 0,0 1 0,1-1-1,-1 0 1,0 0 0,0 2 0,4 25 8,-3-20 2,12 315 384,-25 7-331,10-270-71,-95 1433-30,44-742 170,-68 1497 307,123 3-132,20-1870-195,22-6-32,-38-335-80,2-1 0,23 70 0,-28-103-4,-1-1 0,0 1 0,1-1 1,0 0-1,0 0 0,1 0 0,0 0 0,4 4 0,-7-8 1,0 0 1,0 0-1,0 0 1,0-1-1,1 1 0,-1 0 1,0-1-1,0 1 1,1-1-1,-1 1 1,0-1-1,1 1 0,-1-1 1,1 0-1,-1 0 1,0 0-1,1 0 1,-1 0-1,1 0 0,-1 0 1,0 0-1,1-1 1,-1 1-1,1 0 0,-1-1 1,0 1-1,0-1 1,1 0-1,-1 1 1,0-1-1,0 0 0,0 0 1,1 0-1,-1 1 1,0-1-1,1-3 1,2 0-14,0-1 0,0 1 1,0-1-1,-1-1 1,0 1-1,0 0 0,4-12 1,12-47-60,-19 63 73,23-107-85,9-111-1,-22 140 59,196-1828-57,-142 1259 34,80-757 9,50-184 231,34 19-43,-183 1273-159,-6 42-45,-31 205 54,101-611-5,-91 558 21,-45 367 12,21-188-57,-8 104-36,-113 1363 488,-50 819 37,98 7-18,85-1514-481,41-5 0,-12-543-20,-19-215 32,34 111 0,-47-192 31,-1-4-1,0 0 0,0 0 0,1 0 1,0 0-1,0-1 0,1 1 0,6 9 0,-9-15-1,-1-1 0,0 1 0,1-1-1,-1 1 1,1-1 0,-1 1 0,1-1-1,-1 0 1,1 1 0,-1-1 0,1 0 0,-1 0-1,1 1 1,0-1 0,-1 0 0,1 0-1,-1 0 1,1 0 0,0 1 0,-1-1 0,1 0-1,0 0 1,-1 0 0,1-1 0,-1 1-1,2 0 1,-1-1-3,0 1 0,0-1 0,0 1 1,0-1-1,0 0 0,0 0 0,0 1 0,-1-1 0,1 0 0,0 0 0,0 0 0,-1 0 0,1 0 0,0-2 0,3-8-22,0 0 1,-1 0-1,0 0 0,-1-1 0,0 1 0,1-18 1,-2 16-4,22-545-1180,-22 504 1154,2-214-66,45-1679-120,76 5 118,-7 890 99,295-1214-1,-243 1465-48,-128 621 323,-40 176 20,-2 8-80,-9 38-22,2 0 0,-3 51-1,7-49-126,-47 635 156,31 11-123,16-357-29,9 1578 304,60 11-56,28-528-139,48-10 140,-12-518-403,-76-604 109,106 314-1,-114-443 69,71 147 0,-108-263-66,0 0 0,1-1 0,1 0 0,0-1 0,20 23 0,-29-37-4,1 1 0,-1-1 1,1 0-1,-1 0 0,1 0 0,0 0 0,-1 0 0,1 0 0,0 0 0,0 0 1,-1-1-1,4 1 0,-4-1-12,0 1 0,0-1-1,0 0 1,0-1 0,0 1 0,0 0 0,0 0 0,0 0 0,0-1 0,0 1 0,0 0 0,0-1-1,0 1 1,0-1 0,0 1 0,-1-1 0,3-1 0,-1-1-44,1 0 1,-1 0 0,0 0-1,0-1 1,0 1-1,0 0 1,-1-1 0,1 0-1,-1 1 1,0-1-1,1-7 1,3-30-230,-1 1 1,-3-1-1,-4-49 0,-72-718-521,57 650 722,-24-201 13,-211-2164-91,157-8 12,235 240 143,-31 1570-29,19 10-26,-88 504 55,-25 123-5,21-100 90,-23 132 108,27-71-1,-38 119-156,1 0 1,0 0-1,-1 0 0,2 0 0,-1 1 0,0-1 1,3-3-1,-4 7-18,-1 0 0,0-1 0,1 1 0,-1 0 0,1-1 0,-1 1 0,0 0 1,1 0-1,-1-1 0,1 1 0,-1 0 0,1 0 0,-1 0 0,1 0 0,-1 0 0,1-1 0,-1 1 1,1 0-1,-1 0 0,1 0 0,-1 1 0,1-1 0,-1 0 0,1 0 0,0 1 10,1-1 0,-1 1-1,0 0 1,0-1 0,0 1 0,0 0-1,0 0 1,-1 0 0,1 0 0,0 0-1,0 0 1,-1 0 0,2 3 0,2 2 33,-1 1-1,-1 0 1,1 1 0,-1-1 0,0 0 0,-1 1 0,1-1 0,-1 10 0,1-2 7,26 377 489,-23 6-353,-5-312-140,2 406 152,11 1218 302,3-824-321,17 1341 148,-31-1830-270,-2-38 0,3 1324-24,-4-1660-40,1-20 0,-1-4-1,-2-19-6,3 18 5,-26-265-37,7 48 24,-47-337-17,6 60-10,22 135-1,-55-739 32,54-10 1,159-1058-108,210-4-319,-138 1358 437,-181 780 27,0 0-1,3 0 1,18-32 0,-31 63-27,1 0 0,0 0 0,0 0 0,-1 0 0,2 1 0,-1-1 0,0 1 0,1-1 0,4-3 0,-5 6-23,0 5-8,3 27-10,-1 1-1,-1 38 0,-6 75 95,1-97-25,-61 904 103,25-467-203,-39 687 209,-21 1044 295,89 352-416,32-1993-16,38-7 0,-55-534 0,0 11 0,2-1 0,16 47 0,-18-77-21,-2-12-71,-3-5 80,0 0-1,0 1 0,0-1 1,-1 0-1,1 0 1,-1 0-1,1 0 1,-1 0-1,0-3 1,2-24-132,-1 0 1,-1 1-1,-7-47 1,2 25-30,-42-426-611,-22-261 791,-7-359-203,39 6 230,47 494-87,89-604 0,-54 871-29,3 49 12,106-349-1,-93 440 98,135-287-1,-191 466-26,-1 0 0,1 0 0,0 0 0,1 0 0,0 1 0,0 0 0,1 0 0,1 0 0,8-8 0,-15 16 0,-1 1-1,1-1 1,0 0 0,-1 1-1,1-1 1,0 1 0,0 0-1,-1-1 1,1 1-1,0 0 1,0-1 0,-1 1-1,1 0 1,0 0-1,0-1 1,0 1 0,0 0-1,0 0 1,-1 0-1,1 0 1,0 0 0,0 0-1,0 1 1,0-1-1,0 0 1,0 1-1,0 0-1,0 0 1,0-1 0,0 1-1,0 0 1,0 0 0,0 0-1,-1 0 1,1 0 0,0 1-1,-1-1 1,1 0 0,-1 0-1,1 0 1,-1 2 0,3 7-5,-1 1 0,-1-1 0,1 16 1,-1-19 10,-7 381 249,1-313-211,-102 1645 343,24-448-240,22 4 58,-24 626-12,27-907-87,37-630-82,20-347-24,1 6-20,-2 1 1,-1-1-1,-9 35 0,11-61 8,0 1 0,-1-1 0,1 0-1,0 1 1,0-1 0,0 0 0,0 0 0,1 0-1,-2-4 1,-14-60-81,-9-78-1,15 78 35,-87-841-330,61-12 397,36-290-90,78 9-23,-27 833 42,154-575 0,-118 626 43,-4 38-22,25-64 37,98-350-51,-188 614-17,-4 16 52,25-66 0,-34 116 72,-5 12-49,0 0 0,0 0 0,0 0 1,0 0-1,0 0 0,0 0 0,0 0 0,0 0 1,0 0-1,0 0 0,1 0 0,-1 0 0,0 0 1,0 0-1,0 0 0,0-1 0,0 1 0,0 0 1,0 0-1,0 0 0,0 0 0,0 0 1,0 0-1,0 0 0,0 0 0,0 0 0,0 0 1,0 0-1,1 0 0,-1 0 0,0 0 0,0 0 1,0 0-1,0 0 0,0 0 0,0 0 1,0 0-1,0 0 0,0 0 0,0 0 0,0 0 1,0 0-1,0 0 0,0 0 0,1 0 0,-1 0 1,0 1-1,0-1 0,0 0 0,0 0 1,0 0-1,0 0 0,0 0 0,0 0 0,0 0 1,0 0-1,0 0 0,0 0 0,0 0 0,0 0 1,0 0-1,2 19 135,-2-12-120,-12 219 492,4-131-353,-88 1017 422,42-532-565,-90 1431 308,99 8-55,149 278-73,-70-1899-206,65 655-1176,6 59-2103,-100-1025 1902,-11-110 311,-1 1 860,-370-1484-2014,369 1475 2232,-219-1054 2,121-99 0,74-8 595,49-826 211,106-7-468,47 805 115,-141 1089-29,-28 127-232,-2 9 64,-73 446 2646,56-306-2638,-218 2128 738,131-438-646,58-933-258,13-194-42,16-315-190,16-351 112,-25 319 228,20-317-126,7-43-79,0 0 0,0 0 0,0 0 0,-1 0 0,1 1 0,0-1 0,-1 0 0,1 0 0,0 0 0,-1 0 0,1 0 0,-1 0-1,0 0 1,1 0 0,-1 0 0,-1 1 0,1-3-1,0 0 0,0 1 0,0-1 0,0 0 0,0-1 0,0 1 0,0 0 0,0 0 0,1 0 0,-1 0 0,0-1 0,1 1 0,-1 0 0,1-1 0,-1 1 0,1-3 0,-10-31 9,9 32-7,-19-101 14,-13-167 0,30 236-49,-20-740-399,67 0 588,-1 359-319,130-557 0,-91 668 43,-63 251 78,1 1 0,3 0 0,45-74 0,-66 125 37,2-6-8,1 0 0,0 1 0,0 0 0,0 0 0,1 0 0,13-11 0,-18 18 13,-1-1 0,1 1 0,-1 0 0,1-1 0,-1 1 0,1 0 0,-1-1 0,1 1 0,-1 0 0,1 0 0,-1-1 0,1 1 0,-1 0 0,1 0 0,-1 0 0,1 0 0,0 0 0,-1 0 0,1 0 0,-1 0 0,1 0 0,-1 0 0,1 0 0,0 0 0,-1 0 0,1 0 0,-1 1 0,1-1 0,-1 0 0,1 0 0,-1 1 0,1-1 0,-1 0 0,1 1 0,-1-1 0,1 1 0,1 1 0,-1 1 0,0-1 0,0 0 0,0 1 0,0-1 0,0 1 0,1 5 0,3 26 86,-1 1-1,-1 0 1,-2 1-1,-5 44 1,2-33 25,-61 871 1169,39-627-1015,-191 2882 1134,184-2368-1352,20-445-114,9-312 98,0-16 22,1 0 0,6 51 1,-1-70-62,-3-13 5,-1 0 0,0 0 0,1 0 0,-1 0 0,0 0 0,1 0 0,-1 0 1,0 0-1,0-1 0,1 1 0,-1 0 0,0 0 0,1 0 0,-1 0 0,0-1 1,0 1-1,1 0 0,-1 0 0,0 0 0,0-1 0,0 1 0,1 0 0,-1 0 1,0-1-1,0 1 0,0 0 0,0-1 0,0 1 0,0 0 0,1-1 0,-1 1 1,0 0-1,0 0 0,0-1 0,0 1 0,0 0 0,0-1 0,0 0 1,3-13-34,0 0 1,-1-1-1,0 0 0,-1-16 1,-1 16 23,13-610-126,7-149 188,47 111-174,-35 468-6,77-261 0,-46 274 66,-52 158 64,0 0 0,2 1 0,0 0 0,2 1 0,20-24 0,-33 43-3,1-1-1,0 1 0,0 0 1,0 1-1,1-1 1,-1 1-1,1-1 1,-1 1-1,1 0 1,7-3-1,-9 5 1,0 0 1,-1-1-1,1 1 0,0 0 0,-1 0 1,1 0-1,0 0 0,-1 0 1,1 1-1,0-1 0,-1 0 1,1 1-1,-1-1 0,1 1 1,-1 0-1,1-1 0,-1 1 0,1 0 1,-1 0-1,1 0 0,-1 0 1,0 0-1,0 0 0,0 1 1,1-1-1,-1 0 0,0 0 1,1 4-1,4 5 14,0 0 1,-1 1-1,0 0 0,-1 0 1,0 0-1,-1 1 0,3 15 1,7 90 91,-11-90-92,21 789 276,-22-694-264,-15 910 133,-1-115-110,14-749-40,19 501 63,-17-658-60,0 2 6,1 1-1,4 19 1,0-22-42,-3-12 9,0-9-10,1-16 2,-1 0 0,-1 0 0,-3-49 0,0 20-18,-44-1080-377,5 355 335,39 756 86,2-108 0,2 118 0,-3 14 0,0 0 0,0 0 0,0 0 0,0 0 0,0 0 0,0 0 0,0 0 0,0 0 0,0 0 0,0 0 0,0 0 0,0 0 0,0 0 0,0 0 0,0 1 0,0-1 0,0 0 0,0 0 0,0 0 0,0 0 0,0 0 0,0 0 0,0 0 0,0 0 0,0 0 0,0 0 0,1 0 0,-1 0 0,0 0 0,0 0 0,0 0 0,0 0 0,0 0 0,0 0 0,0 0 0,0 0 0,0 0 0,0 0 0,0 0 0,0 0 0,0 0 0,0 0 0,0 0 0,0-1 0,0 1 0,0 0 0,0 0 0,0 0 0,0 0 0,1 0 0,-1 0 0,0 0 0,0 0 0,0 0 0,0 0 0,0 0 0,0 0 0,0 0 0,0 0 0,0 0 0,0 0 0,0 0 0,0 0 0,0 0 0,3 11 0,-3-11 0,20 135 30,3 160-1,-17-201-24,32 656 135,-43 2 0,-8-580-68,8-130-32,-2-1 0,-12 41 0,17-73-11,-1 0-1,-1 0 0,1-1 1,-10 16-1,13-23-29,-1 0 1,1 0-1,-1 0 0,0 0 0,0 0 1,1 0-1,-1 0 0,0 0 0,0 0 1,0 0-1,0-1 0,0 1 0,0 0 1,0-1-1,0 1 0,-1-1 0,1 1 1,0-1-1,0 1 0,0-1 0,-1 0 1,1 1-1,0-1 0,0 0 0,-1 0 1,1 0-1,0 0 0,0 0 0,-1 0 1,1-1-1,0 1 0,0 0 0,-1 0 1,1-1-1,0 1 0,0-1 0,0 1 0,0-1 1,0 0-1,0 0 0,0 1 0,0-1 1,0 0-1,-1-1 0,-5-5-17,0 0-1,1 0 1,0 0-1,1-1 1,-9-14 0,-18-47-46,22 46 42,-30-74-64,-34-128 0,-9-108 13,-113-681 95,47-7 6,76 498-153,71 510 126,-64-404 9,64 403 7,-1 1 0,0-1 0,-1 1 1,0 0-1,-1 0 0,0 0 0,-11-16 0,16 27-12,-1 1 0,0 0 0,0 0 0,0 0 0,0 0 0,0 0 0,0 0 0,0 0 0,0 0 0,0 0-1,0 0 1,0 1 0,0-1 0,-1 0 0,-1 0 0,2 1-1,0 0-1,0 0 0,1 0 1,-1 0-1,0 0 1,0 0-1,0 0 1,1 0-1,-1 1 0,0-1 1,0 0-1,1 0 1,-1 1-1,0-1 1,0 1-1,1-1 0,-1 1 1,1-1-1,-1 1 1,0 0-1,-2 2 3,0 1 0,0 0 1,0 0-1,1 0 0,0 1 0,-1-1 0,2 0 1,-3 6-1,-4 17 15,1 1 0,1 0 0,-2 29 1,-1 90 0,8-130-26,-10 588-193,-1 28 256,-120 736-45,123-1307-3,4-22 14,-1 0-1,-14 40 1,20-78-22,0-1-1,0 1 1,-1-1 0,1 0-1,-1 1 1,1-1 0,-1 1-1,0-1 1,1 0 0,-1 0-1,0 1 1,0-1 0,0 0-1,0 0 1,-2 2 0,2-4-3,0 1 1,0-1-1,0 1 1,0-1-1,0 0 1,0 1-1,0-1 1,0 0-1,0 0 1,0 0-1,1 0 1,-1 0-1,0 0 1,1 0-1,-1 0 1,0 0-1,1 0 1,0 0-1,-1 0 1,1 0-1,-1-2 1,-11-32-2,-8-50-3,-16-133 1,31 184-4,-126-1074-484,110 911 471,-64-769-38,28 1 216,55 936-151,-4-151-64,-3-40-46,9 215 149,-3 13-16,0 0 0,1 0 0,0 0 0,0 1 0,1-1 0,0 1 0,0 13 0,-1 0 10,-8 311 335,7-186-259,-31 1173 157,-96 1020-6,128-2321-258,-1 19 18,-10 45 1,13-81-25,0-1-1,0 1 1,0-1 0,-1 1-1,1-1 1,0 0 0,-1 1-1,1-1 1,-1 0 0,0 1-1,0-1 1,1 0 0,-1 0-1,0 1 1,-2 0 0,2-2-3,0-1 1,0 0-1,0 0 1,1 0-1,-1 0 1,0 0 0,0 0-1,1 0 1,-1 0-1,0 0 1,1 0 0,-1 0-1,1 0 1,-1 0-1,1-1 1,0 1 0,-1-2-1,-11-39-32,3 0 1,-9-78-1,11 70 29,-121-933-307,10-254 272,100 761 28,52-591 1,77 66-267,40 7 161,-37 104 179,-66 375-64,-46 493 51,-1-1 0,-3-36-1,2 57-18,-2 7 0,-61 420 254,54-344-262,-49 449 41,-37 316 8,-212 2569 247,197-1476-128,75-1246-157,9-144 5,23-507-27,-11 173 27,-16-10-54,29-198-1,-1 1 0,0 0 1,-5 8-1,7-15 14,0-1 1,0 1-1,0-1 1,0 1-1,-1-1 1,1 1-1,0-1 1,0 1 0,-1-1-1,1 1 1,0-1-1,-1 1 1,1-1-1,0 0 1,-1 1-1,1-1 1,-1 0-1,1 1 1,0-1-1,-1 0 1,1 1-1,-1-1 1,1 0-1,-1 0 1,1 0-1,-1 0 1,1 1-1,-1-1 1,1 0-1,-1 0 1,0 0 0,0 0-1,0-1 2,0 0 0,0 0-1,0 1 1,1-1 0,-1 0 0,0 0 0,0 0-1,0 0 1,1 0 0,-1 0 0,1 0-1,-1-1 1,1 1 0,-1-2 0,-7-20 17,1-1 0,-6-41 0,9 39-19,-103-771-210,47-14 38,10-1716 163,201 335-172,-125 1928 182,61-562 0,-54 598-35,6-57-58,-37 267 115,0-1 0,-1 0-1,-3-24 1,2 40 90,-2 10 17,-10 28-4,-14 70 0,2 48-163,15-85 12,-107 868-104,61-453 130,-169 1337-132,162-1316 136,54-438-18,-220 1579 479,209-1537-542,18-103 70,-2 8-25,1-14 18,0-11 3,-13-257-255,20-7 121,-4 245 134,116-1635-180,99 14 57,160-240-186,-180 1221 373,-161 579-54,-19 52 13,12-47 0,-43 109 229,4 5-167,1 0 0,-8 40 0,13-50-61,-83 387 99,18 6-63,51-293-45,-151 1033-5,20 9 7,54-412 53,80-622-52,-273 2209 178,258-2036-185,-23 498-73,56-620 58,-2-171 12,0 1 0,1-1 0,0 0-1,2 11 1,-3-16 3,0 0-1,0 0 0,0 0 1,1 0-1,-1 0 1,0 0-1,0 0 0,0 0 1,0 0-1,0 0 1,0 0-1,0 0 0,0 0 1,0 0-1,1 0 0,-1 0 1,0 0-1,0 0 1,0 0-1,0 0 0,0 0 1,0 0-1,0 0 1,0 0-1,1 0 0,-1 0 1,0 0-1,0 0 1,0 0-1,0 0 0,0 0 1,0 0-1,0 0 1,0 0-1,0 0 0,1 0 1,-1 0-1,0 0 0,0 0 1,0 0-1,0 0 1,0-1-1,0 1 0,0 0 1,0 0-1,0 0 1,0 0-1,0 0 0,0 0 1,0 0-1,0 0 1,0 0-1,0-1 0,0 1 1,0 0-1,6-13-45,0-13-18,0-1 0,3-53 0,15-496-37,-36-6 42,-82-889-34,18 418 58,20-345 25,54 1353-6,-18-327 32,12 323 5,8 49-19,0-1 0,0 0 0,0 0 0,0 0 1,0 0-1,0 1 0,0-1 0,-1 0 0,1 0 0,0 0 0,-1 1 0,1-1 1,0 0-1,-1 0 0,1 1 0,-1-1 0,1 0 0,-1 1 0,1-1 1,-1 1-1,0-1 0,1 1 0,-1-1 0,-1 0 0,1 2 2,0 0-1,0 0 1,0 1-1,0-1 1,0 0 0,0 1-1,0-1 1,0 0-1,0 1 1,1-1-1,-1 1 1,0-1-1,1 1 1,-1 3 0,-8 30-2,1 0 0,2 0 1,-2 58-1,4-40-1,-129 1978-150,65 6 352,62-1434-135,33-4-115,-26-598 47,2 41-43,14 62 1,-17-103 40,0-1 0,0 0 1,1 0-1,-1 0 1,0 0-1,0 0 0,0 0 1,0 0-1,0 0 1,0 0-1,1 0 1,-1 0-1,0 0 0,0 0 1,0 0-1,0 0 1,0 0-1,1 0 1,-1 0-1,0 0 0,0 0 1,0 0-1,0 0 1,0 0-1,1 0 0,-1 0 1,0 0-1,0 0 1,0 0-1,0 0 1,0 0-1,0 0 0,0 0 1,1 0-1,-1 0 1,0-1-1,0 1 0,0 0 1,0 0-1,0 0 1,0 0-1,0 0 1,0 0-1,0-1 0,0 1 1,1 0-1,-1 0 1,0 0-1,0 0 1,0 0-1,0 0 0,0-1 1,0 1-1,0 0 1,0 0-1,0 0 1,5-10-27,0-4 7,-2-1 0,0 0 0,0 0 1,-1 1-1,-1-1 0,0 0 0,-3-19 0,2 10 7,-20-375-87,11 287 74,-91-920 181,-32 8-258,77 611 197,-10-222-33,62 579-115,1 1 31,-3 0-1,-14-63 1,11 94 90,8 24-65,0 0 0,0 0 0,0 1 0,0-1 0,0 0 0,0 0 0,0 0 0,-1 0 0,1 0 0,0 0 0,0 0 0,0 0 0,0 0 0,0 0 0,0 0 0,0 0 0,0 0 0,0 0 0,0 0 0,-1 0 0,1 0 0,0 0 0,0 0 0,0 0 0,0 0 0,0 0 0,0 0 0,0 0 0,0 0 0,0 0 0,0 0 0,-1 0 0,1 0 0,0 0 0,0 0 0,0 0 0,0 0 0,0 0 0,0 0 0,0 0 0,0-1 0,0 1 0,0 0 0,0 0 0,0 0 0,0 0 0,0 0 0,0 0 0,-1 0 0,1 0 0,0 0 1,0-1-1,-5 13-7,0-1 1,1 1-1,0-1 1,1 1-1,0 0 1,1 1-1,0-1 1,0 13 0,0-7-9,-33 564-96,42 8 283,112 1156-108,9-452 136,-125-1266-204,10 99 127,34 149 1,-19-192-124,-25-77-6,-2-29-122,-48-623-54,-18 62 230,-24-274-14,75 261-140,35 2 4,-9 305-55,-11 266 165,0-53 15,-2 70-3,1-1-1,-1 1 0,0-1 1,-1 1-1,0-1 0,0 1 1,0 0-1,-5-10 0,7 16-19,0 0 0,0 0 0,0 0 0,0 0 0,0 0 0,0 0 0,-1 0 0,1 0 0,0 0 0,0-1 0,0 1 0,0 0 0,0 0 0,0 0 0,0 0 0,0 0 0,0 0 0,0 0 0,-1 0 0,1 0 0,0 0 0,0 0 0,0 0-1,0 0 1,0 0 0,0 0 0,0 0 0,0 0 0,-1 0 0,1 0 0,0 0 0,0 0 0,0 0 0,0 0 0,0 0 0,0 0 0,0 0 0,0 0 0,-1 0 0,1 0 0,0 0 0,0 0 0,0 0 0,0 1 0,0-1 0,0 0 0,0 0 0,0 0 0,0 0 0,0 0 0,0 0 0,0 0 0,0 0 0,0 0 0,-1 0 0,1 1 0,0-1-1,0 0 1,0 0 0,0 0 0,0 0 0,0 0 0,0 0 0,0 0 0,0 1 0,-12 12 16,1 1-1,0 1 0,1 0 1,1 1-1,0 0 0,1 0 1,1 0-1,-7 26 0,-33 146 28,46-180-43,-110 642 17,87-496 18,-162 1329 38,127-515-74,59-915 11,1-36 73,-1-24-88,-1-25-77,2-420-392,5 209 492,-24-889-152,7 675 110,-1-78 28,-13-837 30,45 5-11,1 1077 51,-18 337-22,-3 238-46,-7 1171 104,-11 907 51,-25-416 94,33-1822-256,10-123-1,0 0 0,0 0-1,0-1 1,0 1 0,-1 0-1,1 0 1,-1 0 0,1-1-1,-1 1 1,-1 2 0,1-4-3,0-1 1,0 0-1,1 0 1,-1 0-1,0 1 1,1-1-1,-1 0 1,0 0-1,1 0 1,-1 0 0,1 0-1,0 0 1,-1 0-1,1 0 1,0-1-1,-1 0 1,-10-38-39,-12-79 1,16 71 35,-144-972-279,120 795 260,-169-1949 79,223 416-225,66 880 206,-41 457-17,-6 97-82,-42 315 70,-2 17 11,-6 25 44,-19 328 71,23-241-132,-56 1048-1,18-366 13,-101 1714 42,96-1742 0,39-610 2,-32 334 153,40-496-210,-1 1-1,1 0 1,0 0-1,-1 0 1,0 0-1,1 0 1,-1-1-1,-1 1 1,-1 4 0,3-7 0,0 0 0,-1 0 0,1 0 0,0 0 0,0 0 0,-1 0 0,1 0 0,0 0 0,0 0 0,-1 0 0,1 0 0,0-1 0,0 1 0,0 0 0,-1 0 0,1 0 0,0 0 0,0 0 0,0-1 0,-1 1 0,1 0 0,0 0 0,0 0 1,0-1-1,0 1 0,-1 0 0,1 0 0,0 0 0,0-1 0,0 1 0,0 0 0,-8-17-38,-5-24-11,1 0 1,-6-45-1,-8-94-34,20 133 68,-127-1901-123,170 318 203,20 1121-128,-55 504 64,-1 15 0,-4 22 0,-13 436 137,15-283-92,-74 2007-88,-3-1118 376,25-672-431,43-360 55,10-42 42,0 1 0,0 0 0,0-1 0,0 1 0,0-1 0,-1 1 0,1 0 1,0-1-1,0 1 0,-1-1 0,1 1 0,0 0 0,-1-1 0,1 1 0,0-1 0,-1 1 0,1-1 0,-1 1 0,1-1 1,-1 0-1,1 1 0,-1-1 0,1 0 0,-1 1 0,1-1 0,-2 1 0,1-2-1,0 0 0,1 1 0,-1-1-1,0 0 1,1 0 0,-1 1 0,0-1 0,1 0 0,-1 0-1,1 0 1,0 0 0,-1 0 0,1 0 0,0 0-1,-1 0 1,1 0 0,0-1 0,-7-30-22,2 0 1,-2-43-1,0 4 10,-81-642-144,-5-38 6,93 745 152,-86-819 0,51-5 0,56 258 0,-20 565 0,0 17 0,0 21 0,-110 3202 246,98-3050-236,-21-586-266,20 308 267,-85-518 38,18 133-94,-32-668 169,110 1113-118,-7-94 1,4 102-8,0-1 0,-12-41 1,14 65 22,1 0 1,-1 0 0,0-1-1,0 1 1,0 1 0,-1-1-1,1 0 1,-1 0 0,-3-3-1,5 7-18,0-1 1,1 1-1,-1-1 0,1 1 0,-1 0 0,1-1 0,-1 1 0,0 0 1,1 0-1,-1 0 0,0-1 0,1 1 0,-1 0 0,0 0 1,1 0-1,-1 0 0,0 0 0,1 0 0,-2 0 0,-1 0-5,-17-1-37,16 3 65,2-1-6,-1-1 86,-1-33-426,10-20 239,2-1 0,2 1 0,20-58 0,134-363-166,-100 300 183,228-785-8,-91-82 195,-94 61-188,-88 635 58,5-68 96,-7-1 47,-6 75-142,25-154 79,5-81-214,-41 570 179,-1 5-12,-2 10 4,-2 19 34,-25 413 217,23-265-276,-23 390-1,-34 684-14,22-3 88,35 592 230,7-1822-308,5 276-63,19-5 35,-23-288 27,0 12-3,1 0 1,1 0-1,7 21 1,-10-34 0,0-1 1,0 1 0,0-1-1,0 0 1,1 1 0,-1-1 0,0 1-1,0-1 1,0 0 0,0 1 0,0-1-1,1 0 1,-1 1 0,0-1 0,0 0-1,1 1 1,-1-1 0,0 0 0,1 1-1,-1-1 1,0 0 0,1 0 0,-1 1-1,0-1 1,1 0 0,-1 0-1,0 0 1,1 1 0,-1-1 0,1 0-1,-1 0 1,0 0 0,2 0 0,-2-1-1,1 0 1,0 0-1,0 0 1,-1 0-1,1 0 1,-1 0-1,1 0 1,-1 0-1,1-1 1,-1 1-1,0 0 1,1 0-1,-1-2 1,6-32-26,-1-1 0,-1-60 0,-2 39 1,20-1475-128,-19 747 105,14-598 39,39 35-108,4 788 118,34 2 0,-41 293-3,6-29 21,-58 290 51,0 11-51,-1 0 0,1-1 1,-1 1-1,0-1 0,-1 1 0,-2 12 0,0 5-27,-94 1595-502,57-128 620,33 1 37,7-1337-187,13 573 8,2-562 34,-10-130-19,2-1 0,17 51 0,-22-78 10,1-1 1,0 1 0,1-1-1,-1 0 1,2 0-1,-1 0 1,9 10-1,-12-16 2,1 0 0,-1 0 0,0 1 0,1-1 0,-1 0 0,1 0 0,-1-1-1,1 1 1,-1 0 0,1 0 0,-1-1 0,1 1 0,0-1 0,-1 0-1,1 1 1,3-1 0,-3 0-3,0-1 0,0 1 1,0-1-1,0 1 0,0-1 0,0 0 0,-1 0 0,1 0 1,0 0-1,0 0 0,-1 0 0,1 0 0,0-1 1,-1 1-1,0-1 0,1 1 0,1-3 0,4-7-20,0-1 0,0 0-1,-1 0 1,-1 0 0,0-1-1,-1 0 1,4-16 0,12-54 17,16-141 1,-15-91 0,-24-201-18,-22 1 5,5 152 17,18 325 7,-27-751-10,44-273-3,87 9 154,-72 868-223,8 1 0,83-242 0,-112 399 58,-5 12 1,1 1 1,0 0-1,1 0 1,1 0 0,0 1-1,15-21 1,-21 33 22,-1 0 0,1 1 0,0-1 0,0 0 1,-1 1-1,1-1 0,0 0 0,0 1 0,0-1 0,0 1 0,0-1 0,0 1 1,1-1-1,-2 1 2,1 0 0,-1 0 0,0 0 0,1 0 1,-1 0-1,1 0 0,-1 0 0,1 0 0,-1 0 0,0 1 1,1-1-1,-1 0 0,0 0 0,1 0 0,-1 1 0,1-1 1,-1 0-1,0 0 0,1 1 0,-1-1 0,0 0 0,1 1 1,0 1 8,1 1 0,-1 0 0,0-1 0,1 1 1,-1 0-1,-1 0 0,2 5 0,5 33 12,-1 0 0,0 59 0,-11 88-78,3-130 32,-39 781 65,7-199-35,-5 635-60,37-1220 98,-17 936-611,19 8-1756,45-121 896,-40-833 1361,-1 9-12,2-1 0,3-1-1,16 58 1,-23-105 52,0 0 0,-1 0 0,1 0 0,1-1 0,-1 1-1,1-1 1,0 0 0,4 6 0,-6-10 7,-1 1 1,1 0-1,0-1 0,0 1 0,0 0 1,0-1-1,0 1 0,0-1 0,-1 1 1,1-1-1,0 0 0,0 1 1,0-1-1,0 0 0,0 0 0,0 0 1,2 0-1,-1 0-9,-1 0 1,1-1-1,-1 1 1,0-1-1,1 1 0,-1-1 1,0 0-1,1 1 1,-1-1-1,0 0 1,0 0-1,0 0 0,1 0 1,-1 0-1,1-2 1,4-6-80,0-1 0,-1 1 0,0-1 1,-1 0-1,0 0 0,-1 0 0,0 0 0,3-15 1,17-95-669,9-159 1,-24 192 581,90-1148-42,5-42 65,74 7 161,140-73 584,-309 1317-548,12-48 97,5 1-1,37-78 1,-61 148-108,1-1 17,0 1 0,-1-1 0,2 1 0,-1 0-1,0-1 1,3-2 0,3 21 456,-4 1-281,-1 1 0,0-1 0,-1 0 0,-1 33 0,-1-17-58,18 1738 899,-14-822-951,3 865 157,-7-1760-244,-1 53 41,17 134-1,-7-190-52,-8-48 0,-1-1 0,0 1 0,1 0 0,-1-1 0,1 1 0,-1-1 0,1 1 0,0 0 0,-1-1 0,1 0 0,0 1 0,0-1 0,2 2 0,-2-3-1,0-1 0,0 1 0,0-1 0,-1 0 0,1 1 0,0-1 0,0 0 0,0 0 0,0 0 0,-1 1 0,1-1 0,0 0 0,-1 0 0,1 0 0,-1 0 0,1 0-1,-1 0 1,0 0 0,1 0 0,-1-1 0,0 0 0,12-32-60,-4-4 21,-1 1-1,2-40 1,-1-83 29,-6 109 11,17-490 0,28-658 0,13 355-68,58 17-109,-61 567 154,118-337 1,163-223-8,-330 804 25,-6 10 2,0-1 0,1 1 0,0 0 0,0 1 0,1-1 0,0 0 1,0 1-1,0 0 0,8-8 0,-11 13 8,-1-1 0,1 1 0,-1 0-1,1-1 1,-1 1 0,1 0 0,-1 0 0,1 0 0,-1-1 0,1 1 0,-1 0 0,1 0 0,-1 0 0,1 0 0,-1 0 0,1 0 0,-1 0 0,1 0 0,0 0 0,-1 0 0,1 0 0,-1 0 0,1 1 0,-1-1 0,1 0 0,-1 0 0,1 0 0,-1 1 0,1-1-1,-1 0 1,1 1 0,-1-1 0,0 0 0,1 1 0,-1-1 0,0 1 0,1-1 0,-1 0 0,0 1 0,1-1 0,-1 2 0,2 0 22,-1 1-1,0 0 1,0 0-1,0 0 1,0 0 0,1 5-1,1 30 303,-1 1-1,-2 0 1,-6 51-1,4-63-210,-195 1553 877,22-605-769,-49 317-132,217-1249-74,2-12-3,0 0 0,2 1 1,1-1-1,5 60 1,-2-85-21,0-1 1,0 1 0,1-1-1,-1 1 1,1-1 0,5 9-1,-7-13 0,1 0-1,0 0 1,-1 0-1,1 0 1,0 0-1,-1 0 0,1 0 1,0 0-1,0 0 1,0-1-1,0 1 1,0 0-1,0 0 0,0-1 1,0 1-1,0-1 1,0 1-1,1-1 0,-1 1 1,0-1-1,0 0 1,0 0-1,1 1 1,-1-1-1,0 0 0,0 0 1,1 0-1,-1 0 1,0 0-1,0-1 1,1 1-1,-1 0 0,0-1 1,2 0-1,2-2-2,1 0 0,-1 0 0,0-1 0,0 0 0,-1 0 0,1 0 0,-1 0-1,0-1 1,0 1 0,5-9 0,4-8 13,14-30 0,-9 13 20,25-80 0,-1-46-36,-35 135 7,43-211-43,31-404 0,-43-260-45,-35 768 88,6-285 26,25-614 104,33 367-80,34 4-32,-91 599-16,25-125 0,-34 182 0,2 0 0,-1 0 0,1 0 0,0 0 0,7-11 0,-10 18-1,0 0 0,1 0 0,0 0 0,-1 0 0,1 0 0,0 1 0,-1-1 0,1 0 0,0 0 0,0 1 0,0-1 0,0 1 1,-1-1-1,3 0 0,-3 1-2,1 0 0,0 0 0,-1 0 1,1 0-1,0 0 0,0 1 1,-1-1-1,1 0 0,-1 1 0,1-1 1,0 0-1,-1 1 0,1-1 1,-1 1-1,1-1 0,0 0 0,-1 1 1,0-1-1,1 1 0,-1 0 1,1-1-1,0 2 0,9 15-18,-4-1 1,0 0 0,0 0 0,-2 1 0,4 23 0,4 72 7,-11-97 19,2 275 52,-23 5-67,15-242 13,-247 1997 387,237-1955-342,-27 197 163,22-3-88,20-282-124,-1 4 0,1 0 0,0 1 0,1-1 0,0 1 0,1-1 0,1 0 0,6 20 0,-9-30-2,0 0-1,1 0 1,-1 0 0,1 0-1,-1 0 1,1 0 0,-1 0-1,1 0 1,0-1-1,-1 1 1,1 0 0,0 0-1,0 0 1,-1-1 0,1 1-1,0 0 1,0-1-1,0 1 1,0-1 0,0 1-1,0-1 1,0 0 0,0 1-1,0-1 1,0 0-1,0 0 1,0 0 0,1 0-1,-1 0 1,0 0-1,0 0 1,0 0 0,0 0-1,0 0 1,0 0 0,2-1-1,1-1-10,-1 0-1,1 0 0,-1-1 1,0 1-1,1-1 1,-1 1-1,0-1 0,-1 0 1,4-3-1,9-14-24,-1-1-1,-1 0 1,-1-1 0,13-30-1,31-101-65,37-203 49,-21-9 115,-42 208-75,170-1064-38,-66 363 140,88-330 105,-67 607-333,-147 557 136,21-43-1,-29 66 6,1 0 0,-1 0 0,0 0 0,1 0 0,0 1 0,-1-1 0,1 0 0,0 0 0,-1 0 0,1 0 0,0 0 0,0 1 0,0-1 0,-1 0 0,3 0 0,-2 1 0,-1 1-1,1-1 0,-1 1 0,1-1 1,-1 1-1,1-1 0,-1 1 1,1-1-1,-1 1 0,1 0 1,-1-1-1,1 1 0,-1 0 1,0-1-1,0 1 0,1 0 1,-1-1-1,0 1 0,0 0 0,0 0 1,0-1-1,0 2 0,4 25-30,-3-23 25,17 356-37,-17-310 65,-22 2957 268,16-2064-156,6-926-117,-1 6 36,1 1 0,1-1 0,2 0 0,9 39 0,-11-58-44,-1-1 0,0 0 0,1 0 0,-1 0 0,4 6 0,-4-9-13,-1 0 1,0 1 0,1-1 0,-1 0 0,0 1 0,1-1 0,-1 0-1,0 1 1,1-1 0,-1 0 0,1 0 0,-1 1 0,0-1 0,1 0-1,-1 0 1,1 0 0,-1 0 0,1 0 0,-1 0 0,1 0 0,-1 1-1,1-1 1,-1 0 0,1-1 0,-1 1 0,0 0 0,1 0 0,-1 0-1,1 0 1,-1 0 0,1 0 0,-1-1 0,1 1 0,-1 0 0,0 0-1,1 0 1,-1-1 0,0 1 0,1 0 0,-1-1 0,1 1 0,-1 0-1,0-1 1,0 1 0,1-1 0,-1 1 0,0 0 0,0-1 0,1 1-1,-1-1 1,0 1 0,0-1 0,4-8-27,0 0-1,0 0 1,-1-1 0,0 1-1,-1-1 1,2-10 0,-1 2 9,72-423 61,-48 268-22,11-64-28,124-761-157,18 6 54,-34 336 124,18 10-12,-155 609 1,157-506-181,-161 527 238,-4 13 23,-3 7-12,-53 248 206,40-172-228,-374 2273 530,338-1931-438,36-4 44,15-410-176,8 100 45,-6-94-49,0-1-1,1 0 0,1 0 0,0 0 0,11 21 0,-14-31-4,1 1-1,0-1 0,0 0 1,0 0-1,0 0 0,1-1 0,-1 1 1,1 0-1,5 3 0,-7-5-1,0 0-1,1 0 0,-1-1 0,1 1 0,-1-1 0,1 1 0,-1-1 0,1 0 0,-1 0 1,1 0-1,-1 1 0,1-1 0,0-1 0,-1 1 0,1 0 0,-1 0 0,1-1 0,-1 1 1,1 0-1,-1-1 0,1 0 0,-1 1 0,1-1 0,1-1 0,2-1-9,-1 0 0,0-1 0,1 1-1,-1-1 1,0 0 0,-1 0 0,1 0 0,-1-1 0,0 1-1,5-9 1,1-5-31,10-31 1,-14 35 31,74-256 26,-25-10 24,22-378-59,-40-1-12,-23 374 29,90-991 6,-86 1075 0,-16 195 1,-1 4 0,0 0 0,0 0 0,0 0 0,0 0 0,0 0 0,-1 1 0,1-1 0,-1 0 0,1 0 0,-1 0 0,0 1 0,0-1 0,0-1 0,1 3 0,0 0 0,0 0 0,-1-1 0,1 1 0,0 0 0,0 0 0,0 0 0,0 0 0,0 0 0,0 0 0,0 0 0,0 0 0,0 0 0,0 0 0,0 0 0,0 0 0,0-1 0,0 1 0,0 0 0,-1 0 0,1 0 0,0 0 0,0 0 0,0 0 0,0 0 0,0 0 0,0 0 0,0 0 0,0 0 0,0 0 0,-1 0 0,1 0 0,0 0 0,0 0 0,0 0 0,0 0 0,0 0 0,0 0 0,0 0-1,0 0 1,0 0 0,0 0 0,-1 0 0,1 1 0,0-1 0,0 0 0,0 0 0,0 0 0,0 0 0,0 0 0,0 0 0,0 0 0,0 0 0,0 0 0,0 0 0,0 0 0,0 0 0,0 0 0,0 1 0,0-1 0,0 0 0,0 0 0,0 0 0,0 0 0,0 0 0,0 0 0,0 0 0,0 0 0,0 1 0,-27 23 97,2 2 0,-40 54 0,-37 70 11,48-68-70,-171 225 43,-95 150-174,160-146-41,24 10 182,15-35-33,104-249-19,-117 273 20,22 6 87,107-300-102,1 0 0,0 0 0,1 1 0,-1 21 0,4-36-2,0 0 0,0 0 0,0-1 0,0 1-1,0 0 1,0-1 0,1 1 0,-1-1 0,1 1 0,-1 0-1,1-1 1,-1 1 0,1-1 0,0 1 0,0-1 0,2 3 0,-2-3-2,0-1 0,-1 0 0,1 0 0,0 1 0,0-1 0,0 0 0,0 0 0,0 0 0,0 0 0,0 0 0,0 0 0,0 0 0,0 0 0,0-1 0,0 1 0,0 0 0,-1 0 0,1-1 0,0 1 0,0-1 0,0 1 0,0-1 0,-1 1 0,1-1 0,0 1 0,0-1 0,-1 0 0,1 1 0,0-1 0,0-1 0,13-12-30,0-1-1,-1 0 1,0-1 0,16-28-1,36-79-66,0-24 25,-6-3 1,-6-2-1,37-184 0,131-962 118,-219 1274-44,66-671 0,-67 687 0,0-18 0,-1-30 0,0 56 0,0-1 0,1 1 0,-1-1 0,0 0 0,0 1 0,0-1 0,-1 1 0,1-1 0,0 0 0,0 1 0,0-1 0,0 1 0,0-1 0,-1 0 0,1 1 0,0-1 0,-1 1 0,1-1 0,0 1 0,-1-1 0,1 1 0,0-1 0,-1 1 0,0-1 0,0 2 2,0-1-1,0 1 0,0 0 1,0 0-1,0 0 0,0 0 1,0 0-1,0 0 0,1 0 1,-1 0-1,0 0 0,1 0 0,-1 1 1,0 1-1,-10 26 53,9-25-44,-109 350 22,23 6-21,-43 149-10,-173 396 86,-36-11 32,236-625-109,80-206-13,-135 328 198,155-381-181,0 1 9,-1 0 0,0-1 0,-1 0 1,0 0-1,-1 0 0,-7 9 0,14-19-22,-1 1 0,1-1 0,0 1 0,-1-1 0,1 1 0,0-1 0,-1 0 0,1 1 0,-1-1 1,1 1-1,-1-1 0,1 0 0,-1 1 0,1-1 0,-1 0 0,1 0 0,-1 1 0,1-1 0,-1 0 0,1 0 0,-1 0 0,0 0 0,1 0 0,-1 0 0,1 0 0,-1 0 0,1 0 0,-1 0 0,0 0 0,1 0 0,-1 0 0,1 0 0,-1-1 0,1 1 0,-1 0 0,1 0 0,-1-1 0,0 1 0,1 0 0,0-1 0,-1 1 0,1 0 0,-1-1 0,1 1 1,-1-1-1,1 1 0,0-1 0,-1 1 0,1-1 0,0 1 0,0-1 0,-1 1 0,1-1 0,0 1 0,0-1 0,0 1 0,0-1 0,0 0 0,-1 0 0,0-6 6,-1 1 0,1-1 1,-1-13-1,3-42-71,2 0 0,15-78 1,-6 46-29,101-1025-25,-95 922 106,64-500 17,53 10-82,17 201-34,-123 419 232,-27 65-118,-5 10-23,-6 15-29,-28 59 43,4 2 0,-37 146 0,-11 92 31,-76 286 107,-29-5-16,-219 482 48,268-727-286,-63 206 81,88-243 232,97-280-128,8-28-12,7-25-62,84-524-99,132-812-232,-16 494 213,8 103 11,-132 494 175,-49 180-87,45-92 0,-51 135 102,-19 33-37,-2 4-4,2 67-29,-3-1-1,-14 97 0,7-94 35,-179 1024 209,-95-21-165,117-332-81,158-669 141,84-573-413,-40 35 351,-28-4-78,-8 227-39,13-500-129,9 381 225,6-147-63,-28 499 5,-1-66 0,0 66 0,-1 0 0,0 0 0,0 0 0,-1 1 0,0-1 0,-6-14 0,7 21 2,0-1-1,1 0 1,-1 1-1,0 0 1,0-1-1,0 1 1,0-1-1,0 1 1,-1 0-1,1 0 1,0 0-1,0 0 1,-1 0-1,1 0 1,-1 0-1,1 0 1,-1 0-1,1 1 1,-1-1-1,0 1 1,-1-1-1,0 1 7,1 0-1,0 0 0,-1 0 0,1 0 0,-1 1 1,1-1-1,0 1 0,-1-1 0,1 1 0,0 0 1,0 0-1,0 0 0,-3 2 0,-3 3 16,0 0-1,0 0 1,1 1-1,0 0 1,-12 15 0,-5 12-8,2 1 1,-34 69-1,-21 84 48,4-10-34,1-38-55,-98 142 0,94-161 5,14-20 5,-157 246 103,-23-15 171,240-329-258,-4 5 0,-1-1 0,0 1 0,0-1 0,-10 8 0,16-15 0,1 1 0,-1-1 0,1 1 0,-1-1 0,1 0 0,-1 1 0,0-1 0,1 0 0,-1 0 0,0 1 0,1-1 0,-1 0 0,0 0 0,1 0 0,-1 0 0,0 0 0,1 0 0,-1 0 0,0 0 0,1 0 0,-1 0 0,0 0 0,-1-1 0,1 0 0,0-1-1,0 1 1,0 0 0,0 0-1,0-1 1,0 1 0,0 0-1,0-1 1,1 1 0,-1-1-1,1 1 1,-1-1 0,1 1 0,-1-1-1,1 1 1,-1-4 0,-2-33-66,3 33 44,1-44-174,8-61 1,-2 44 109,12-132 12,52-235 1,-8 143 127,13-58-55,18 4 1,-27 152-43,-25 75 22,-39 108 20,4-24 13,-22 54 52,-6 19-30,2 1 0,-15 49 0,-20 91-16,44-145-21,-160 636 58,20 7 11,-69 289-59,211-934 3,-18 67-5,-15 133 0,41-232-2,-2 7 17,2 0 0,-1 0-1,1 0 1,0 0 0,3 12 0,-3-20-23,0 0 0,0-1 0,0 1 1,0-1-1,0 1 0,0 0 1,0-1-1,0 1 0,0-1 0,1 1 1,-1-1-1,0 1 0,0-1 0,1 1 1,-1-1-1,0 1 0,1-1 1,-1 1-1,0-1 0,1 1 0,-1-1 1,1 0-1,-1 1 0,1-1 1,-1 0-1,1 1 0,-1-1 0,1 0 1,-1 0-1,1 1 0,-1-1 0,1 0 1,-1 0-1,1 0 0,0 0 1,-1 0-1,1 0 0,-1 0 0,1 0 1,-1 0-1,1 0 0,0 0 1,-1 0-1,1 0 0,-1 0 0,1-1 1,-1 1-1,1 0 0,-1 0 1,1-1-1,-1 1 0,1 0 0,-1-1 1,1 1-1,-1 0 0,1-1 0,-1 1 1,0-1-1,1 1 0,0-1 1,2-3-22,1 0 0,-1-1 0,1 1 0,-1-1 0,3-6 0,8-20 29,-1-2 0,-2 1 1,-1-2-1,6-42 0,13-140 43,-26 187-58,30-519 34,-31-1 80,-35-286-50,15 476 31,14 267-26,-19-106-1,15 166-58,8 31 0,0 0 0,0 0 0,0 0 0,-1 0 0,1 1 0,-1-1 0,1 0 0,-1 0 0,1 0 0,-1 1 0,1-1 0,-1 0 0,1 0 0,-1 1 0,0-1 0,0 1 0,1-1 0,-2 0 0,1 1 0,0 0 0,0 0 0,0 0 0,0 0 0,1 0 0,-1 1 0,0-1 0,0 0 0,0 0 0,0 1 0,0-1 0,1 1 0,-1-1 0,0 0 0,0 1 0,1 0 0,-1-1 0,0 1 0,1-1 0,-2 2 0,-13 17 0,-1 6 0,2 0 0,1 0 0,-13 39 0,-22 87 0,-46 264 0,52-212 0,4-28 1,-251 1219 62,249-1121 2,18-109-66,17-137 1,5-26 0,0 0 0,-1 0 0,1 0 0,0-1 0,0 1 0,-1 0 0,1 0 0,0 0 0,-1 0 0,1-1 0,-1 1 0,1 0 0,-1-1 0,0 1 0,0 0 0,0-1 0,0-1 0,1 1 0,-1-1 0,0 0 0,1 1 0,-1-1 0,0 0 0,1 0 0,-1 1 0,1-1 0,-1 0 0,1 0 0,0 0 0,-1 0 0,1 0 0,0 1 0,-1-3 0,-6-23-14,7 26 14,-17-86-86,-11-149 0,25 198 67,-11-124 9,-27-257 24,-32-64 75,-174-602-1,199 931-88,35 121 0,-1 1 0,-28-47 0,39 73 0,0 0 0,0 0 0,-1 0 0,0 1 0,0 0 0,0-1 0,-6-3 0,9 7 0,0 0 0,-1 0 0,1 1 0,-1-1 0,1 0 0,-1 1 0,1-1 0,-1 1 0,1 0 0,-1-1 0,0 1 0,1 0 0,-1 0 0,1 0 0,-1 0 0,0 0 0,1 0 0,-1 1 0,1-1 0,-1 0 0,1 1 0,-1-1 0,1 1 0,-1 0 0,1-1 0,-1 1 0,1 0 0,0 0 0,-1 0 0,-1 2 0,-4 4-2,0 0-1,1 1 1,-1 0-1,2 0 0,-1 0 1,1 1-1,1 0 1,-5 9-1,-25 79-102,-35 231 46,46-194 54,-133 831-47,103-603 40,-5 88 23,53-369 53,6-72-65,3-16-37,3-14-55,16-77 35,-5-1-1,8-140 1,-7-344 21,-33 1 113,3 168 141,9 279-181,-13-295 56,13 413-106,-6-47-124,8 62 96,-1 5 74,-7 27-35,2-1 0,1 1 0,0 33 1,1-19-30,-23 381 202,21 4-299,5-353 88,0 4 37,17 565 61,1-503-86,-13-119 18,2 0-1,0 1 1,16 38 0,-20-58-74,0 0 104,-1-1 0,1 1 1,0-1-1,0 0 0,0 1 0,4 4 0,-5-7-52,0-1 0,-1 1 0,1-1 0,0 1 0,-1-1 0,1 0 0,0 1 1,0-1-1,-1 0 0,1 1 0,0-1 0,0 0 0,0 0 0,0 0 0,-1 0 0,1 0 0,0 0 0,0 0 0,0 0 0,0 0 1,-1 0-1,1 0 0,0 0 0,0-1 0,0 1 0,-1 0 0,1-1 0,0 1 0,0 0 0,-1-1 0,1 1 0,0-1 1,-1 1-1,1-1 0,0 0 0,-1 1 0,1-1 0,-1 1 0,1-1 0,-1 0 0,1-1 0,56-91-6367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6:24.339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14211 499 7807,'-3'1'5563,"-13"6"-5180,-1 0-1,0-2 1,0 0-1,-1 0 1,-25 2 0,-96 3 501,110-9-751,-412 2 1173,-2-21-301,244 9-897,-3283-164 1621,770 91-1646,2092 83-61,-680-3 9,691-11 33,6-32 0,541 36-64,51 4 0,12 2-1,9-1-10,-9 4 9,29-8-102,1 1 1,0 2-1,58-2 1,-43 4-146,1174-68-6390,-935 57 5299,2048-57-8794,-775 69 8823,-1076 6 3537,825 10 2319,-2 27-2535,-1183-35-1846,598 34 1136,-666-34-1057,7 0 1978,-817 9 1140,-4 18-3348,260-10 168,-3104 120 1720,1825-72-1767,-283 9-49,1396-56-60,-277 9 20,2-18-22,496-20 101,4-26 32,412 28-143,0-1 0,0-1 0,1-2-1,-45-15 1,71 21-16,-1 0-1,1-1 1,0 1-1,-1 0 1,1-1 0,0 1-1,0-1 1,0 1-1,0-1 1,0 0-1,1 0 1,-3-2-1,4 3-24,0 0-1,-1 0 0,1 0 0,0 0 0,0 0 1,0 0-1,-1 1 0,1-1 0,0 0 0,0 0 0,1 0 1,-1 0-1,0 0 0,0 0 0,0 0 0,1 0 1,-1 0-1,0 0 0,1 0 0,-1 1 0,1-1 0,-1 0 1,1 0-1,-1 0 0,1 1 0,-1-1 0,1 0 1,0 1-1,0-1 0,-1 0 0,1 1 0,0-1 1,0 1-1,1-1 0,2-3-211,1 1-1,0 0 1,0 0-1,11-4 1,5 0-738,26-4 1,139-24-4821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6:24.713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6149 1 10879,'-240'12'907,"-983"64"1682,100 2-1043,692-52-1252,-372 21 72,-525 37-129,401 4-946,874-81-457,51-7 970,0 1 0,0-1 0,0 1 0,0-1 0,0 1 0,1-1 0,-1 1 0,0 0 0,-2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6:25.147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6502 0 12159,'-877'44'3863,"-1232"68"-1566,1790-93-2051,-1074 72 223,1023-57-399,-69 4 129,421-36-233,-7-1-136,0 1-1,-29 7 1,78-6-1430,180-13-1698,-94 1 2037,904-33-3907,-684 31 3960,1347-2-1901,-1033 16 4370,-221 5 3862,-395-6-2922,-457 16 3096,198-12-4599,-1224 59 538,0 33-1005,203 20-349,1160-108 144,-302 21-50,376-32-189,31-4-930,137-19-5195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6:25.494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5309 1 11391,'-1266'73'4173,"-627"72"-3124,1072-67-916,-236 19 120,994-91-273,15-1-131,-93-2 1,122-6-1057,115-37-8313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6:26.98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7717 2111 14463,'-3319'338'2334,"3055"-304"-2336,-1066 118 318,1294-149-295,-78 7 97,-131-6-1,232-4-117,0-1 0,-21-5 0,19-1-6,14 7 6,1-1 0,0 1 0,-1 0 0,1 0 0,0-1-1,0 1 1,-1 0 0,1-1 0,0 1 0,0 0-1,-1-1 1,1 1 0,0-1 0,0 1 0,0 0 0,0-1-1,0 1 1,0-1 0,0 1 0,0 0 0,0-1-1,0 0 1,0 0-16,1-1-1,0 1 1,0-1-1,0 1 0,0-1 1,0 1-1,0 0 1,0-1-1,0 1 0,1 0 1,-1 0-1,0 0 1,1 0-1,2-1 1,21-12-545,1 1 0,0 1 1,30-8-1,-42 15 374,858-254-4944,23 57 3741,-735 168 999,507-106-313,699-157 194,-1082 228 463,802-185-33,-979 231 107,358-91 439,-454 111-416,34-12 87,-41 13-98,-1 1-1,1-1 0,-1 1 1,0-1-1,0 0 1,0-1-1,0 1 0,0 0 1,2-4-1,-5 6-9,1-1-1,-1 1 1,0-1-1,1 1 1,-1-1-1,0 1 1,1-1-1,-1 1 1,0-1-1,0 1 1,1-1-1,-1 1 1,0-1-1,0 1 1,0-1-1,0 0 1,0 1-1,0-1 1,0 1 0,0-1-1,0 1 1,0-1-1,0 0 1,0 1-1,-1-1 1,1 1-1,0-1 1,0 1-1,-1-1 1,1 1-1,0-1 1,0 1-1,-1-1 1,1 1-1,-1-1 1,-1-1 75,0 1 0,0-1-1,0 1 1,0 0 0,0 0 0,-1-1 0,1 2 0,-3-2-1,-20-4 348,-1 0 0,0 2 0,0 2-1,0 0 1,-35 2 0,24 0-216,-865 32 2119,1 58-1724,-45 35-43,1 18-74,-492 69-245,1374-204-269,-44 7 146,-112 1-1,188-17-78,27 0-84,6-1-27,10-7-5,0 1 0,1 1 1,0 0-1,1 1 0,-1 0 0,22-5 0,-12 3-18,704-212-1855,16 54 1604,1228-98 167,-121 183-75,-2 122 70,-1796-38 135,241 18 671,7 22 2362,-331-42-1993,3-1-858,0-1 0,1-2 0,0 0 0,-1-2 0,-39-13 0,67 17-154,1 0 0,0 1 0,-1-1 0,1 0 0,0 1 0,0-1 0,0 1-1,0-1 1,-1 1 0,1-1 0,0 1 0,0 0 0,2-1 0,20-4-59,1 0 1,0 2-1,1 1 1,29 1-1,-8-1 4,1022-36 102,-164 29-52,-581 10-12,1109 24-1247,-927-14 896,-31-1-480,-331-6 318,153-17 0,-249 12 526,-32 1-32,0 0 0,0-1 1,25-4-1,-38 4 62,0 1-64,8-2 21,26-5 11,-12 1 16,0-1 0,-1 0 0,31-15 0,62-40 48,-95 51-64,0 2 0,0 0 0,37-8 0,-8 2 0,99-21-210,-51 15 164,45-8 89,-1 1-19,-111 19-25,-1 0 0,45-20 0,-45 11-9,-30 18 11,0-1 0,0 1 0,1-1 0,-1 1 0,0-1 0,0 1 0,0-1 0,0 1 0,0-1 0,0 1 0,1-1 0,-1 1 0,0-1 0,0 1 0,0-1 0,-1 1 1,1-1-1,0 1 0,0-1 0,0 1 0,0-1 0,0 1 0,-1-1 0,1 1 0,0 0 0,0-1 0,-1 1 0,1-1 0,-8-11 67,4 8-60,-1 0 0,1 1-1,-1 0 1,1 0 0,-1 0-1,0 0 1,0 1 0,-6-3-1,-47-13-12,40 13 21,-245-58 365,-6 17-497,114 21 185,-344-71-120,12-39-16,472 130 67,-34-13 0,45 16 0,-1 0 0,1-1 0,0 1 0,0-1 0,0 0 0,0 0 0,0 0 0,-3-4 0,7 6 0,-1 1-1,1-1 1,-1 1 0,1-1-1,0 1 1,-1-1 0,1 1-1,0-1 1,-1 0-1,1 1 1,0-1 0,0 1-1,0-1 1,0 0-1,-1 1 1,1-1 0,0 0-1,0 1 1,0-1 0,0 1-1,0-1 1,1 0-1,-1 1 1,0-1 0,0 0-1,0 1 1,0-1-1,1 1 1,-1-1 0,0 0-1,1 1 1,-1-1 0,0 1-1,1-1 1,-1 1-1,1-1 1,-1 1 0,1 0-1,-1-1 1,1 1-1,-1-1 1,1 1 0,-1 0-1,1-1 1,-1 1 0,2 0-1,3-3-6,0 1 1,1 0-1,-1 0 0,7-1 0,-12 3 6,43-8-3,82-7 0,47 10-86,-166 4 81,833 32-206,-756-26 206,4 2-16,-22-1 15,1-3 1,105-9 0,-157 4 66,-25-6 91,-2 4-122,0 0 0,0 1 0,0 0 0,-1 1 0,-23-1 0,14 1 0,-438-24-72,-6 22-53,461 4 102,-533-1-17,-543 2-32,37 16 303,-363 0-326,-332-2 153,-494 11-128,745-11 4,882-7 95,-2993 23 568,3524-31-621,-747-5 40,7-33 40,804 37-93,-39-3-197,0-2 0,-74-18-1,121 23 165,-21-7-209,24 8 180,0-1-1,0 1 1,0-1-1,0 0 1,0 1-1,0-1 1,0 0-1,0 1 1,0-1-1,0 0 1,1 0-1,-1 0 1,0 0-1,1 0 1,-1 1-1,0-1 1,0-2-1,1 2 14,0 0 0,0 1 0,0-1 0,0 0 0,0 1 0,0-1 0,0 1 0,0-1 0,0 0 0,1 1 0,-1-1 0,0 0 0,0 1 0,1-1-1,-1 1 1,0-1 0,9-5-840,17-3-649,-24 8 1402,56-11-4032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6:27.362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12190 12 9983,'-2794'-11'1564,"3"128"-1041,801 78-314,4 58-97,331 18-388,1294-196-50,38-9-733,34-10-2840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09.986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8786 508 7167,'-2'-1'4560,"-5"-5"-4345,-1 0 0,1 1 0,-1 0 0,0 0 0,-1 1-1,1 0 1,-1 0 0,0 1 0,-12-3 0,-15-3 227,-37-3-1,-347-24 1265,293 28-1468,-241-12-113,-243-21 486,-437-48 163,488 44-262,-216-4-266,141 11-116,-233-11 53,483 30-248,359 18 50,-1176-42-102,668 55 137,359 0-88,-177 37-1,296-37 88,0 1 1,-64 27-1,88-27-20,0 1 0,1 2 0,1 1 0,-54 40 0,72-46-149,0 0 1,-16 19-1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0.886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10079 1 9343,'-1252'37'4280,"731"-16"-3248,25 0-416,-162 5 40,23-8-225,-852 32 490,125-5-373,666-24-352,70 3 45,-367 10-418,-40 14 380,948-42-156,-115 13 77,195-18-327,1-1 0,0 1 0,-1 0 0,1 0 0,-9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30:58.674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24310 927 6399,'-2'1'3440,"-17"6"-3099,-1-1 0,0-1 0,0-1 0,-30 2 0,-89 0 420,60-4-687,-448 49 450,96 5-39,-3-20 268,304-26-479,-373 0 558,358-10-624,-803-41 1590,938 40-1802,-424-40 536,272 24-412,-204-13 196,-47-6-136,-420-37 285,550 51-269,-231-4-83,209 13-34,221 9-2,-466-16 155,136 12-121,3-1-94,232 9 139,-531 3-218,372 11 46,113-4-11,38-3 77,-503 20 7,-19-7 15,401-13-70,-317-4 101,377-4-78,-902-36-72,578 11 30,-236 6 133,72 1-16,323 14-154,115 3 20,-25 7 71,144 0 10,-223 11-158,146-3 32,113-8 102,-579 31 148,280-11-167,72-6-32,88 3-13,-142 7 18,163-15 35,-415 11 40,177 1-93,166-3 18,-149-7 87,481-16-64,-581 3 118,109-23 30,329 7-267,30 2 238,-85-15-165,79 8 8,-49 6 143,124 9-112,21 2 24,8 1-27,1-1-1,-1 0 1,1-1 0,-25-8 0,27 6 20,-1-1-10,-3-4 0,15 5-4,1 2-2,-1 1 2,1-1 0,-1 0 0,1 1 1,0-1-1,-1 0 0,1 0 1,0 0-1,0 0 0,0 0 1,1 0-1,-1 0 0,0 0 1,1 0-1,0 0 0,-1-1 1,1 1-1,0 0 0,0 0 0,0 0 1,0 0-1,1-1 0,-1 1 1,0 0-1,1 0 0,0 0 1,-1 0-1,1 0 0,0 0 1,0 0-1,0 0 0,0 0 1,3-2-1,0-2 3,1 0 0,0 0 0,1 0 1,0 1-1,-1-1 0,2 1 0,8-5 1,37-19-7,57-23 0,-68 35 13,-2-1 0,0-3 0,55-39 0,-91 58-6,5-5-10,-6-1 20,-8-2-20,-1 5 32,1 0 1,-1 1 0,0-1 0,0 1-1,0 1 1,-1-1 0,-13-3 0,-59-11 111,22 7-160,17 1-7,-1 2 0,-45-3 1,78 10 3,-1 0 0,1-1 0,-11-3 0,-35-7 189,53 11-246,27-8-110,-6 5 185,0 1 0,0 1-1,0 1 1,0 1 0,21 2 0,-10-1-4,88 2-42,119 3 7,53 13 37,-109-4 15,160 19-247,-274-28 239,118-3-1,-33-3 9,59 0 125,-86-2-136,70-6-48,-53 1 71,55-4 15,54-2-186,100-3 258,-97 0-70,-72 5-16,65-1 19,46 4-34,-283 8-6,355-4 2,-235 2-20,71-4-6,22-4 29,-21 1 13,-25-1 21,9 0-190,166-4 158,-55 4 122,-181 7-65,16-1-63,18 0-56,-54 3 5,74 1-78,29 0 149,2 1 197,19 0-252,54-7 74,-123 5-121,263 15 12,-172-6 74,-85-6 13,89 3 32,23 0-15,136 3-233,-87-3 288,-63 1-88,120 4 4,308-12 118,-341-14-163,-98 2 56,271-13-206,-261 11 306,217 1 18,-350 12-144,347-14-59,-248 12 76,141-2-121,-99 4 173,97 1-55,970-44 25,-965 7-112,-235 29 132,319-31-24,466-29-69,-807 65 88,42-4-28,134-6-12,650 10 129,-593 18-250,69 1 52,-63-10 166,188-2 0,-183-18-241,-133 4 162,-72 4-12,261-6 118,-243 15-86,-1 7-1,190 34 1,-160 1 299,92 14-1666,49-19-6102,-302-36 5568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1.74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1128 183 4863,'-829'64'3104,"530"-50"-1592,639-33-604,-203 9-712,257-24-167,-90 7 9,320-44 487,-163 10 307,-378 51-584,185-16-26,-196 24-130,371 4 41,-238 18-129,109 6 41,54-22 17,0-19 4,-349 14-66,78-2 29,-24 2 146,88-14 0,-142 7-1403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2.696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19 8447,'130'-12'1588,"0"6"0,199 14 0,-45 6-643,49 4-534,303 19 37,-165-17-56,26 1-197,533-23 205,-691-4-427,-54 1 70,120-1 117,283 1 133,-51-5-375,-107-7 95,-2 0-16,-87 10 3,-356 5 0,172 0-2,59-1 15,-211 4 90,34-3 127,545-24-408,-658 26-1125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3.47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6594 49 8063,'-2'-2'3596,"-1"-2"-3498,-1 1-1,1-1 0,-1 1 0,0 0 0,0 0 0,0 1 1,0-1-1,0 1 0,-1 0 0,1 0 0,-1 0 1,0 1-1,-7-2 0,-7-1 41,0 2-1,-24-1 1,17 2-44,-332 1 684,144 5-460,-99-5-38,-833 3 744,611 13-713,182-3-190,-888 59 235,996-54-328,-505 45-108,-103 7-45,739-60 72,37-3-352,-141-4-1,216-3 259,24-7-1173,99-25-3864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3.830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7092 1 9727,'-952'65'3783,"402"-25"-2606,-1411 110 143,1596-118-1232,-961 91 48,144-3 120,664-81-521,336-27 82,142-11-48,24-1-127,94-13-5997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4.464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4819 352 8575,'-434'14'2747,"204"-3"-2290,-1045 52 1375,889-41-1476,-305 33-36,79-18-64,540-34-242,-26 1-4,81-5-84,17 1 73,0 0 0,0 0 0,-1 0 0,1 0 0,0 0 0,0 0 0,0 0 1,0 0-1,0 0 0,0 0 0,0 0 0,0 0 0,0 0 0,0 0 0,0 0 1,-1 0-1,1 0 0,0 0 0,0 0 0,0-1 0,0 1 0,0 0 0,0 0 1,0 0-1,0 0 0,0 0 0,0 0 0,0 0 0,0 0 0,0 0 0,0 0 1,0 0-1,0 0 0,0-1 0,0 1 0,0 0 0,0 0 0,0 0 0,0 0 1,0 0-1,0 0 0,0 0 0,0 0 0,0 0 0,0 0 0,0 0 0,0-1 1,0 1-1,0 0 0,0 0 0,0 0 0,0 0 0,0 0 0,0 0 0,0 0 1,0 0-1,1 0 0,-1 0 0,0 0 0,0 0 0,0 0 0,0 0 0,10-6-119,5 0-55,0 0 1,0 1-1,28-6 1,52-5-510,-64 12 366,451-73-3215,-287 45 2632,547-76-678,-349 53 1433,-314 44 153,327-59 149,-405 70-147,7-1 88,-1-1 1,1 0-1,-1 0 1,0-1-1,1 0 1,-1-1 0,5-7 1135,-33 7-832,0 0 1,-1 1-1,-31 0 0,-72 5-23,89 0-228,-687 49 941,0 28-424,266-27-233,-356 54 262,586-79-582,6-2-6,215-24-98,19-2-9,26-5-20,713-140-2332,153-25 184,-797 154 2148,289-52-522,-381 66 460,-3 1-37,0-1-1,0-1 0,-1 0 0,19-9 1,-24 8 44,-11 1 12,-17 2-14,17 2 69,-57-2-242,-88 8 1,-63 20 118,148-18 146,-685 107 519,2 20 683,405-72-931,320-59-354,6 0-141,-1-2 0,-20 2-1,36-4 168,1 0-1,-1 0 0,0 0 1,1 0-1,-1 0 0,0 0 0,1 0 1,-1 0-1,0 0 0,1-1 1,-1 1-1,0 0 0,1 0 1,-1 0-1,0-1 0,1 1 1,-1 0-1,1-1 0,-1 1 0,1-1 1,-2 0-1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6.15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15119 14 5119,'-3'0'3700,"-89"-9"-1128,51 5-1444,-66 4-1,45 1-642,-243 13 850,47-1-474,4 4-238,60-3-358,-492 36 480,562-39-682,-537 29 667,586-36-629,-497 6 213,99-3-125,138-8-53,118-3-70,202 4-66,-973-4-77,746 9 135,-44-1-112,-202-13 257,232 6-205,96 2 30,-165-6 200,-389-12-316,301 9 88,-1 1 0,96-5-8,85 1 100,-110-4 16,50 2-172,171 11 93,-556-18-175,148 27 388,134 2-367,120 2 125,-1 1 0,-145 4 84,236-7-5,-32 1-26,-322 14-255,534-22 203,-180 2 49,-112 4 13,102-4-40,-95 8 18,53 1-89,125-8 32,74-1 25,-1-2-1,0-2 0,-40-7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8.121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8473 1 3199,'37'8'1170,"1"2"0,55 22 0,-63-21-602,1-2 0,0-1 0,34 4 0,-18-3 98,-46-9-642,-1 0-1,1 0 1,-1 0-1,1 0 0,-1 0 1,1 0-1,-1 1 1,1-1-1,-1 0 1,0 0-1,1 0 0,-1 0 1,1 1-1,-1-1 1,0 0-1,1 1 0,-1-1 1,0 0-1,1 1 1,-1-1-1,0 0 1,1 1-1,-1-1 0,0 0 1,0 1-1,0-1 1,1 1-1,-1-1 0,0 0 1,0 1-1,0-1 1,0 1-1,0-1 1,0 1-1,0-1 0,0 1 1,0-1-1,0 1 1,0-1-1,0 1 0,0-1 1,0 0-1,0 1 1,0-1-1,0 1 1,-1-1-1,1 1 0,0-1 1,0 0-1,-1 1 1,1-1-1,0 0 1,0 1-1,-1-1 0,1 0 1,0 1-1,-1-1 1,0 1-1,-20 18 78,14-15-31,-1 0 0,1-1 1,-1 0-1,0 0 0,0-1 0,-13 2 0,-54 5 146,46-7-150,-596 47 1100,514-42-900,-143 5 187,-109 8 112,280-11-328,-455 35 51,446-40-248,-675 17 708,635-21-694,-426-7 137,40-1 226,233 6-311,-608 7 267,727 3-305,-77 1-145,-75 6 280,86-1-194,-79 6 96,28-1-18,157-14-37,-243 12-61,62 12 153,109-29-26,84-3-40,-374 3-228,279-4 408,181 5-304,-20-2-96,363-7 14,-142-1 68,454-43-49,-341 23 20,137-19-35,169-13-58,-443 52 189,285-14 1,267 38 101,-597-4-70,117 26 0,-215-35-36,20 6 302,-29-8-223,-260-22 309,172 17-370,-536-8-59,375 12 56,-151 12-80,-1 18 66,294-20-4,-747 83-483,404-39-896,290-39 855,-26 4-1458,231-26-2361,5 1 914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8.495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80 4479,'915'23'5392,"-205"-5"-4498,-387-39 638,-109 4-1267,406-8-84,-223 8 219,-387 15-419,1 0 0,0-1 0,-1-1 0,19-8-1,16-5-3937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19.341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8017 11 6143,'-3'0'1164,"-73"-10"2760,-4 10-2625,-188 5 865,-8 11-943,-110 9 31,-5-5-446,64-6-110,-423 19 111,390-22-596,-412 4-82,383-10-2,-1042-1 247,570-19-200,91 2-86,289 15-100,140 0 4,291 0 8,46 0-65,12 1-114,15 2-423,67 7-3822,113-1 0,-129-9 1774,24 3-886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57:20.377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7366 0 7423,'-818'36'3567,"264"-16"-1846,-1962 138 1575,2209-135-3185,-428 37 56,-425 41 32,1063-93-196,-940 61 189,895-67-536,173-7 287,-5 0 104,509-30-1360,-305 22 299,268-4-419,-141 7 1315,-233 5 127,296-17-40,-282 9-25,137-32 1,-267 43 72,39-10 14,-44 11-9,0 0 1,0-1-1,0 1 1,0-1-1,0 1 1,0-1-1,0 0 1,-1 0-1,1 0 0,-1-1 1,3-2-1,-5 5-20,0 0 0,0 0 0,0 0 0,0 0 0,0 0 0,0 0 1,0 0-1,1 0 0,-1 0 0,0 0 0,0 0 0,0 0 0,0-1 0,0 1 0,0 0 0,0 0 0,0 0 0,0 0 0,0 0 0,0 0 0,0 0 0,0 0 0,0 0 0,0 0 0,0-1 0,0 1 0,0 0 0,0 0 0,0 0 0,0 0 0,-1 0 0,1 0 0,0 0 0,0 0 0,0 0 0,0 0 0,0 0 1,0 0-1,0-1 0,0 1 0,0 0 0,0 0 0,0 0 0,0 0 0,0 0 0,0 0 0,-1 0 0,1 0 0,0 0 0,0 0 0,0 0 0,0 0 0,0 0 0,0 0 0,0 0 0,0 0 0,0 0 0,0 0 0,-1 0 0,1 0 0,0 0 0,0 0 0,-11-5 168,-1 1 0,0 0-1,1 1 1,-1 0 0,-23-2 0,-67 0 678,92 5-785,-421 10 904,0 21-792,377-26-159,-824 92-16,545-41 0,312-49 5,-6 0-94,41 5-43,-6-9 120,0 0 0,-1 0 0,1-1 0,0 0 0,0-1 0,1 0 0,-1 0 0,0 0-1,0-1 1,15-2 0,-7 2 7,429-25-753,27-53 294,-339 52 416,-68 14 48,-1-3 0,64-24 0,-118 35 15,-1 0 0,0 0-1,0-1 1,-1 0 0,1-1-1,-1 0 1,0 0 0,11-11-1,-18 15-7,1 0 0,0 0 0,-1 0-1,1-1 1,-1 1 0,0 0 0,0-1 0,0 1-1,0-1 1,0 1 0,-1-1 0,1 1 0,-1-1-1,1 1 1,-1-5 0,0 4-2,-1 1 0,0-1 0,1 0-1,-1 0 1,0 0 0,0 1 0,-1-1 0,1 1 0,-1-1-1,1 1 1,-1-1 0,0 1 0,0 0 0,1 0 0,-2 0 0,1 0-1,-2-2 1,-3-1 16,1 0-1,-1 1 1,0 0-1,0 0 1,0 1-1,-12-4 1,-49-11 86,52 14-102,-103-19-6,-2 4 0,-141-3-1,-248 35-2,422-4-9,1 3 1,0 5-1,0 3 0,-117 44 0,196-62 0,1 1 1,0 0-1,0 0 0,1 1 0,-1 0 0,1 0 1,0 1-1,0 0 0,-9 8 0,15-12 9,0-1-1,0 1 1,0 0-1,-1-1 1,1 1-1,0 0 1,0-1-1,0 1 1,0-1-1,1 1 1,-1 0-1,0-1 0,0 1 1,0 0-1,0-1 1,1 1-1,-1-1 1,0 1-1,1 0 1,-1-1-1,0 1 1,1-1-1,0 1 1,-1 0-5,2 1 8,0 1 1,0-1-1,0 0 0,0 0 1,1 0-1,-1 0 1,1 0-1,-1 0 0,1-1 1,-1 1-1,1-1 0,0 0 1,0 0-1,0 0 0,0 0 1,4 1-1,6 0-2,0 0 0,17-1 0,-28-1 2,187-7-196,-129 2 23,445-43-1327,11-1 693,0 45-752,-451 9 480,33 4-2286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DAC-D4CE-4D41-A270-2D994750B789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3771D-2FDF-40DF-842A-AEB11336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1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64659AB-23A8-4B33-B7B0-2E980AA82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" y="2768"/>
            <a:ext cx="12191637" cy="6857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6942E5-E0E3-443F-8730-F492A59CD1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CA1FC-87A7-47EC-8AA4-B05594197578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</p:spTree>
    <p:extLst>
      <p:ext uri="{BB962C8B-B14F-4D97-AF65-F5344CB8AC3E}">
        <p14:creationId xmlns:p14="http://schemas.microsoft.com/office/powerpoint/2010/main" val="3948174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0285484A-33C1-4BE2-BDF8-3B2EBD16C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" y="2768"/>
            <a:ext cx="12191639" cy="6857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35E0F-8D3D-408F-8AEA-5840F87DDA60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3CA3-D70E-44C2-B9EA-D861CD043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1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234306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67106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288999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3054492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1673242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366805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1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3B04D5-8D1C-4456-97E6-B740CD092EDB}"/>
              </a:ext>
            </a:extLst>
          </p:cNvPr>
          <p:cNvSpPr/>
          <p:nvPr userDrawn="1"/>
        </p:nvSpPr>
        <p:spPr>
          <a:xfrm>
            <a:off x="405114" y="0"/>
            <a:ext cx="11786886" cy="6858000"/>
          </a:xfrm>
          <a:prstGeom prst="rect">
            <a:avLst/>
          </a:prstGeom>
          <a:solidFill>
            <a:srgbClr val="1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C42E2-046F-4484-A2D7-3E3AF2B57EB2}"/>
              </a:ext>
            </a:extLst>
          </p:cNvPr>
          <p:cNvSpPr/>
          <p:nvPr userDrawn="1"/>
        </p:nvSpPr>
        <p:spPr>
          <a:xfrm>
            <a:off x="0" y="0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435673-9B23-4057-96B5-FC3C25CC64BD}"/>
              </a:ext>
            </a:extLst>
          </p:cNvPr>
          <p:cNvSpPr txBox="1">
            <a:spLocks/>
          </p:cNvSpPr>
          <p:nvPr userDrawn="1"/>
        </p:nvSpPr>
        <p:spPr>
          <a:xfrm>
            <a:off x="1371600" y="201168"/>
            <a:ext cx="7715380" cy="1449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Scotia.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all over that.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C9B883F-643F-4D65-97D8-44B5999D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7" y="325519"/>
            <a:ext cx="8022739" cy="62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3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Seconday</a:t>
            </a:r>
            <a:endParaRPr lang="en-US" dirty="0"/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28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2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8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3" r:id="rId2"/>
    <p:sldLayoutId id="2147483673" r:id="rId3"/>
    <p:sldLayoutId id="2147483675" r:id="rId4"/>
    <p:sldLayoutId id="2147483677" r:id="rId5"/>
    <p:sldLayoutId id="2147483701" r:id="rId6"/>
    <p:sldLayoutId id="2147483702" r:id="rId7"/>
    <p:sldLayoutId id="2147483687" r:id="rId8"/>
    <p:sldLayoutId id="2147483699" r:id="rId9"/>
    <p:sldLayoutId id="2147483678" r:id="rId10"/>
    <p:sldLayoutId id="2147483679" r:id="rId11"/>
    <p:sldLayoutId id="2147483680" r:id="rId12"/>
    <p:sldLayoutId id="2147483696" r:id="rId13"/>
    <p:sldLayoutId id="2147483682" r:id="rId14"/>
    <p:sldLayoutId id="2147483683" r:id="rId15"/>
    <p:sldLayoutId id="2147483684" r:id="rId16"/>
    <p:sldLayoutId id="2147483688" r:id="rId17"/>
    <p:sldLayoutId id="2147483692" r:id="rId18"/>
    <p:sldLayoutId id="2147483693" r:id="rId19"/>
    <p:sldLayoutId id="2147483694" r:id="rId20"/>
    <p:sldLayoutId id="2147483697" r:id="rId21"/>
    <p:sldLayoutId id="2147483686" r:id="rId22"/>
    <p:sldLayoutId id="2147483695" r:id="rId23"/>
    <p:sldLayoutId id="2147483698" r:id="rId24"/>
    <p:sldLayoutId id="2147483700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customXml" Target="../ink/ink96.xml"/><Relationship Id="rId26" Type="http://schemas.openxmlformats.org/officeDocument/2006/relationships/customXml" Target="../ink/ink100.xml"/><Relationship Id="rId39" Type="http://schemas.openxmlformats.org/officeDocument/2006/relationships/image" Target="../media/image120.png"/><Relationship Id="rId21" Type="http://schemas.openxmlformats.org/officeDocument/2006/relationships/image" Target="../media/image111.png"/><Relationship Id="rId34" Type="http://schemas.openxmlformats.org/officeDocument/2006/relationships/customXml" Target="../ink/ink104.xml"/><Relationship Id="rId42" Type="http://schemas.openxmlformats.org/officeDocument/2006/relationships/customXml" Target="../ink/ink108.xml"/><Relationship Id="rId47" Type="http://schemas.openxmlformats.org/officeDocument/2006/relationships/image" Target="../media/image124.png"/><Relationship Id="rId7" Type="http://schemas.openxmlformats.org/officeDocument/2006/relationships/image" Target="../media/image104.png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29" Type="http://schemas.openxmlformats.org/officeDocument/2006/relationships/image" Target="../media/image115.png"/><Relationship Id="rId11" Type="http://schemas.openxmlformats.org/officeDocument/2006/relationships/image" Target="../media/image106.png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119.png"/><Relationship Id="rId40" Type="http://schemas.openxmlformats.org/officeDocument/2006/relationships/customXml" Target="../ink/ink107.xml"/><Relationship Id="rId45" Type="http://schemas.openxmlformats.org/officeDocument/2006/relationships/image" Target="../media/image123.png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23" Type="http://schemas.openxmlformats.org/officeDocument/2006/relationships/image" Target="../media/image112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49" Type="http://schemas.openxmlformats.org/officeDocument/2006/relationships/image" Target="../media/image125.png"/><Relationship Id="rId10" Type="http://schemas.openxmlformats.org/officeDocument/2006/relationships/customXml" Target="../ink/ink92.xml"/><Relationship Id="rId19" Type="http://schemas.openxmlformats.org/officeDocument/2006/relationships/image" Target="../media/image110.png"/><Relationship Id="rId31" Type="http://schemas.openxmlformats.org/officeDocument/2006/relationships/image" Target="../media/image116.png"/><Relationship Id="rId44" Type="http://schemas.openxmlformats.org/officeDocument/2006/relationships/customXml" Target="../ink/ink109.xml"/><Relationship Id="rId4" Type="http://schemas.openxmlformats.org/officeDocument/2006/relationships/customXml" Target="../ink/ink89.xml"/><Relationship Id="rId9" Type="http://schemas.openxmlformats.org/officeDocument/2006/relationships/image" Target="../media/image105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114.png"/><Relationship Id="rId30" Type="http://schemas.openxmlformats.org/officeDocument/2006/relationships/customXml" Target="../ink/ink102.xml"/><Relationship Id="rId35" Type="http://schemas.openxmlformats.org/officeDocument/2006/relationships/image" Target="../media/image118.png"/><Relationship Id="rId43" Type="http://schemas.openxmlformats.org/officeDocument/2006/relationships/image" Target="../media/image122.png"/><Relationship Id="rId48" Type="http://schemas.openxmlformats.org/officeDocument/2006/relationships/customXml" Target="../ink/ink111.xml"/><Relationship Id="rId8" Type="http://schemas.openxmlformats.org/officeDocument/2006/relationships/customXml" Target="../ink/ink91.xml"/><Relationship Id="rId3" Type="http://schemas.openxmlformats.org/officeDocument/2006/relationships/image" Target="../media/image102.png"/><Relationship Id="rId12" Type="http://schemas.openxmlformats.org/officeDocument/2006/relationships/customXml" Target="../ink/ink93.xml"/><Relationship Id="rId17" Type="http://schemas.openxmlformats.org/officeDocument/2006/relationships/image" Target="../media/image109.png"/><Relationship Id="rId25" Type="http://schemas.openxmlformats.org/officeDocument/2006/relationships/image" Target="../media/image113.png"/><Relationship Id="rId33" Type="http://schemas.openxmlformats.org/officeDocument/2006/relationships/image" Target="../media/image117.png"/><Relationship Id="rId38" Type="http://schemas.openxmlformats.org/officeDocument/2006/relationships/customXml" Target="../ink/ink106.xml"/><Relationship Id="rId46" Type="http://schemas.openxmlformats.org/officeDocument/2006/relationships/customXml" Target="../ink/ink110.xml"/><Relationship Id="rId20" Type="http://schemas.openxmlformats.org/officeDocument/2006/relationships/customXml" Target="../ink/ink97.xml"/><Relationship Id="rId41" Type="http://schemas.openxmlformats.org/officeDocument/2006/relationships/image" Target="../media/image121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customXml" Target="../ink/ink12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9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4.png"/><Relationship Id="rId14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33.png"/><Relationship Id="rId18" Type="http://schemas.openxmlformats.org/officeDocument/2006/relationships/customXml" Target="../ink/ink22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customXml" Target="../ink/ink19.xml"/><Relationship Id="rId17" Type="http://schemas.openxmlformats.org/officeDocument/2006/relationships/image" Target="../media/image35.png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6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18.xml"/><Relationship Id="rId19" Type="http://schemas.openxmlformats.org/officeDocument/2006/relationships/image" Target="../media/image36.png"/><Relationship Id="rId4" Type="http://schemas.openxmlformats.org/officeDocument/2006/relationships/customXml" Target="../ink/ink15.xml"/><Relationship Id="rId9" Type="http://schemas.openxmlformats.org/officeDocument/2006/relationships/image" Target="../media/image31.png"/><Relationship Id="rId14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customXml" Target="../ink/ink31.xml"/><Relationship Id="rId26" Type="http://schemas.openxmlformats.org/officeDocument/2006/relationships/customXml" Target="../ink/ink35.xml"/><Relationship Id="rId39" Type="http://schemas.openxmlformats.org/officeDocument/2006/relationships/image" Target="../media/image55.png"/><Relationship Id="rId21" Type="http://schemas.openxmlformats.org/officeDocument/2006/relationships/image" Target="../media/image46.png"/><Relationship Id="rId34" Type="http://schemas.openxmlformats.org/officeDocument/2006/relationships/customXml" Target="../ink/ink39.xml"/><Relationship Id="rId42" Type="http://schemas.openxmlformats.org/officeDocument/2006/relationships/customXml" Target="../ink/ink43.xml"/><Relationship Id="rId7" Type="http://schemas.openxmlformats.org/officeDocument/2006/relationships/image" Target="../media/image39.png"/><Relationship Id="rId2" Type="http://schemas.openxmlformats.org/officeDocument/2006/relationships/customXml" Target="../ink/ink23.xml"/><Relationship Id="rId16" Type="http://schemas.openxmlformats.org/officeDocument/2006/relationships/customXml" Target="../ink/ink30.xml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5.xml"/><Relationship Id="rId11" Type="http://schemas.openxmlformats.org/officeDocument/2006/relationships/image" Target="../media/image41.png"/><Relationship Id="rId24" Type="http://schemas.openxmlformats.org/officeDocument/2006/relationships/customXml" Target="../ink/ink34.xml"/><Relationship Id="rId32" Type="http://schemas.openxmlformats.org/officeDocument/2006/relationships/customXml" Target="../ink/ink38.xml"/><Relationship Id="rId37" Type="http://schemas.openxmlformats.org/officeDocument/2006/relationships/image" Target="../media/image54.png"/><Relationship Id="rId40" Type="http://schemas.openxmlformats.org/officeDocument/2006/relationships/customXml" Target="../ink/ink42.xml"/><Relationship Id="rId45" Type="http://schemas.openxmlformats.org/officeDocument/2006/relationships/image" Target="../media/image58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customXml" Target="../ink/ink36.xml"/><Relationship Id="rId36" Type="http://schemas.openxmlformats.org/officeDocument/2006/relationships/customXml" Target="../ink/ink40.xml"/><Relationship Id="rId10" Type="http://schemas.openxmlformats.org/officeDocument/2006/relationships/customXml" Target="../ink/ink27.xml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4" Type="http://schemas.openxmlformats.org/officeDocument/2006/relationships/customXml" Target="../ink/ink44.xml"/><Relationship Id="rId4" Type="http://schemas.openxmlformats.org/officeDocument/2006/relationships/customXml" Target="../ink/ink24.xml"/><Relationship Id="rId9" Type="http://schemas.openxmlformats.org/officeDocument/2006/relationships/image" Target="../media/image40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49.png"/><Relationship Id="rId30" Type="http://schemas.openxmlformats.org/officeDocument/2006/relationships/customXml" Target="../ink/ink37.xml"/><Relationship Id="rId35" Type="http://schemas.openxmlformats.org/officeDocument/2006/relationships/image" Target="../media/image53.png"/><Relationship Id="rId43" Type="http://schemas.openxmlformats.org/officeDocument/2006/relationships/image" Target="../media/image57.png"/><Relationship Id="rId8" Type="http://schemas.openxmlformats.org/officeDocument/2006/relationships/customXml" Target="../ink/ink26.xml"/><Relationship Id="rId3" Type="http://schemas.openxmlformats.org/officeDocument/2006/relationships/image" Target="../media/image37.png"/><Relationship Id="rId12" Type="http://schemas.openxmlformats.org/officeDocument/2006/relationships/customXml" Target="../ink/ink28.xml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38" Type="http://schemas.openxmlformats.org/officeDocument/2006/relationships/customXml" Target="../ink/ink41.xml"/><Relationship Id="rId20" Type="http://schemas.openxmlformats.org/officeDocument/2006/relationships/customXml" Target="../ink/ink32.xml"/><Relationship Id="rId41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.xml"/><Relationship Id="rId21" Type="http://schemas.openxmlformats.org/officeDocument/2006/relationships/image" Target="../media/image68.png"/><Relationship Id="rId42" Type="http://schemas.openxmlformats.org/officeDocument/2006/relationships/customXml" Target="../ink/ink65.xml"/><Relationship Id="rId47" Type="http://schemas.openxmlformats.org/officeDocument/2006/relationships/image" Target="../media/image81.png"/><Relationship Id="rId63" Type="http://schemas.openxmlformats.org/officeDocument/2006/relationships/image" Target="../media/image89.png"/><Relationship Id="rId68" Type="http://schemas.openxmlformats.org/officeDocument/2006/relationships/customXml" Target="../ink/ink78.xml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9" Type="http://schemas.openxmlformats.org/officeDocument/2006/relationships/image" Target="../media/image72.png"/><Relationship Id="rId11" Type="http://schemas.openxmlformats.org/officeDocument/2006/relationships/image" Target="../media/image63.png"/><Relationship Id="rId24" Type="http://schemas.openxmlformats.org/officeDocument/2006/relationships/customXml" Target="../ink/ink56.xml"/><Relationship Id="rId32" Type="http://schemas.openxmlformats.org/officeDocument/2006/relationships/customXml" Target="../ink/ink60.xml"/><Relationship Id="rId37" Type="http://schemas.openxmlformats.org/officeDocument/2006/relationships/image" Target="../media/image76.png"/><Relationship Id="rId40" Type="http://schemas.openxmlformats.org/officeDocument/2006/relationships/customXml" Target="../ink/ink64.xml"/><Relationship Id="rId45" Type="http://schemas.openxmlformats.org/officeDocument/2006/relationships/image" Target="../media/image80.png"/><Relationship Id="rId53" Type="http://schemas.openxmlformats.org/officeDocument/2006/relationships/image" Target="../media/image84.png"/><Relationship Id="rId58" Type="http://schemas.openxmlformats.org/officeDocument/2006/relationships/customXml" Target="../ink/ink73.xml"/><Relationship Id="rId66" Type="http://schemas.openxmlformats.org/officeDocument/2006/relationships/customXml" Target="../ink/ink77.xml"/><Relationship Id="rId5" Type="http://schemas.openxmlformats.org/officeDocument/2006/relationships/image" Target="../media/image60.png"/><Relationship Id="rId61" Type="http://schemas.openxmlformats.org/officeDocument/2006/relationships/image" Target="../media/image88.png"/><Relationship Id="rId19" Type="http://schemas.openxmlformats.org/officeDocument/2006/relationships/image" Target="../media/image67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71.png"/><Relationship Id="rId30" Type="http://schemas.openxmlformats.org/officeDocument/2006/relationships/customXml" Target="../ink/ink59.xml"/><Relationship Id="rId35" Type="http://schemas.openxmlformats.org/officeDocument/2006/relationships/image" Target="../media/image75.png"/><Relationship Id="rId43" Type="http://schemas.openxmlformats.org/officeDocument/2006/relationships/image" Target="../media/image79.png"/><Relationship Id="rId48" Type="http://schemas.openxmlformats.org/officeDocument/2006/relationships/customXml" Target="../ink/ink68.xml"/><Relationship Id="rId56" Type="http://schemas.openxmlformats.org/officeDocument/2006/relationships/customXml" Target="../ink/ink72.xml"/><Relationship Id="rId64" Type="http://schemas.openxmlformats.org/officeDocument/2006/relationships/customXml" Target="../ink/ink76.xml"/><Relationship Id="rId69" Type="http://schemas.openxmlformats.org/officeDocument/2006/relationships/image" Target="../media/image92.png"/><Relationship Id="rId8" Type="http://schemas.openxmlformats.org/officeDocument/2006/relationships/customXml" Target="../ink/ink48.xml"/><Relationship Id="rId51" Type="http://schemas.openxmlformats.org/officeDocument/2006/relationships/image" Target="../media/image83.png"/><Relationship Id="rId72" Type="http://schemas.openxmlformats.org/officeDocument/2006/relationships/customXml" Target="../ink/ink80.xml"/><Relationship Id="rId3" Type="http://schemas.openxmlformats.org/officeDocument/2006/relationships/image" Target="../media/image59.png"/><Relationship Id="rId12" Type="http://schemas.openxmlformats.org/officeDocument/2006/relationships/customXml" Target="../ink/ink50.xml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33" Type="http://schemas.openxmlformats.org/officeDocument/2006/relationships/image" Target="../media/image74.png"/><Relationship Id="rId38" Type="http://schemas.openxmlformats.org/officeDocument/2006/relationships/customXml" Target="../ink/ink63.xml"/><Relationship Id="rId46" Type="http://schemas.openxmlformats.org/officeDocument/2006/relationships/customXml" Target="../ink/ink67.xml"/><Relationship Id="rId59" Type="http://schemas.openxmlformats.org/officeDocument/2006/relationships/image" Target="../media/image87.png"/><Relationship Id="rId67" Type="http://schemas.openxmlformats.org/officeDocument/2006/relationships/image" Target="../media/image91.png"/><Relationship Id="rId20" Type="http://schemas.openxmlformats.org/officeDocument/2006/relationships/customXml" Target="../ink/ink54.xml"/><Relationship Id="rId41" Type="http://schemas.openxmlformats.org/officeDocument/2006/relationships/image" Target="../media/image78.png"/><Relationship Id="rId54" Type="http://schemas.openxmlformats.org/officeDocument/2006/relationships/customXml" Target="../ink/ink71.xml"/><Relationship Id="rId62" Type="http://schemas.openxmlformats.org/officeDocument/2006/relationships/customXml" Target="../ink/ink75.xml"/><Relationship Id="rId70" Type="http://schemas.openxmlformats.org/officeDocument/2006/relationships/customXml" Target="../ink/ink7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7.xml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82.png"/><Relationship Id="rId57" Type="http://schemas.openxmlformats.org/officeDocument/2006/relationships/image" Target="../media/image86.png"/><Relationship Id="rId10" Type="http://schemas.openxmlformats.org/officeDocument/2006/relationships/customXml" Target="../ink/ink49.xml"/><Relationship Id="rId31" Type="http://schemas.openxmlformats.org/officeDocument/2006/relationships/image" Target="../media/image73.png"/><Relationship Id="rId44" Type="http://schemas.openxmlformats.org/officeDocument/2006/relationships/customXml" Target="../ink/ink66.xml"/><Relationship Id="rId52" Type="http://schemas.openxmlformats.org/officeDocument/2006/relationships/customXml" Target="../ink/ink70.xml"/><Relationship Id="rId60" Type="http://schemas.openxmlformats.org/officeDocument/2006/relationships/customXml" Target="../ink/ink74.xml"/><Relationship Id="rId65" Type="http://schemas.openxmlformats.org/officeDocument/2006/relationships/image" Target="../media/image90.png"/><Relationship Id="rId73" Type="http://schemas.openxmlformats.org/officeDocument/2006/relationships/image" Target="../media/image94.png"/><Relationship Id="rId4" Type="http://schemas.openxmlformats.org/officeDocument/2006/relationships/customXml" Target="../ink/ink46.xml"/><Relationship Id="rId9" Type="http://schemas.openxmlformats.org/officeDocument/2006/relationships/image" Target="../media/image62.png"/><Relationship Id="rId13" Type="http://schemas.openxmlformats.org/officeDocument/2006/relationships/image" Target="../media/image64.png"/><Relationship Id="rId18" Type="http://schemas.openxmlformats.org/officeDocument/2006/relationships/customXml" Target="../ink/ink53.xml"/><Relationship Id="rId39" Type="http://schemas.openxmlformats.org/officeDocument/2006/relationships/image" Target="../media/image77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85.png"/><Relationship Id="rId7" Type="http://schemas.openxmlformats.org/officeDocument/2006/relationships/image" Target="../media/image61.png"/><Relationship Id="rId71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12" Type="http://schemas.openxmlformats.org/officeDocument/2006/relationships/customXml" Target="../ink/ink86.xml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83.xml"/><Relationship Id="rId11" Type="http://schemas.openxmlformats.org/officeDocument/2006/relationships/image" Target="../media/image99.png"/><Relationship Id="rId5" Type="http://schemas.openxmlformats.org/officeDocument/2006/relationships/image" Target="../media/image96.png"/><Relationship Id="rId15" Type="http://schemas.openxmlformats.org/officeDocument/2006/relationships/image" Target="../media/image101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98.png"/><Relationship Id="rId14" Type="http://schemas.openxmlformats.org/officeDocument/2006/relationships/customXml" Target="../ink/ink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FF206D8-6329-4048-9614-14DA08F574CA}"/>
              </a:ext>
            </a:extLst>
          </p:cNvPr>
          <p:cNvSpPr txBox="1">
            <a:spLocks noChangeAspect="1"/>
          </p:cNvSpPr>
          <p:nvPr/>
        </p:nvSpPr>
        <p:spPr>
          <a:xfrm>
            <a:off x="504203" y="3277944"/>
            <a:ext cx="10795768" cy="1846659"/>
          </a:xfrm>
          <a:prstGeom prst="rect">
            <a:avLst/>
          </a:prstGeom>
          <a:noFill/>
        </p:spPr>
        <p:txBody>
          <a:bodyPr vert="horz" wrap="squar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cs typeface="Aharoni" panose="02010803020104030203" pitchFamily="2" charset="-79"/>
              </a:rPr>
              <a:t>Remote Management and Remote Management Tools</a:t>
            </a:r>
          </a:p>
          <a:p>
            <a:endParaRPr lang="en-US" sz="2000" b="0" dirty="0"/>
          </a:p>
          <a:p>
            <a:r>
              <a:rPr lang="en-US" sz="2000" b="0" dirty="0"/>
              <a:t>Updated: January 2022</a:t>
            </a:r>
          </a:p>
        </p:txBody>
      </p:sp>
    </p:spTree>
    <p:extLst>
      <p:ext uri="{BB962C8B-B14F-4D97-AF65-F5344CB8AC3E}">
        <p14:creationId xmlns:p14="http://schemas.microsoft.com/office/powerpoint/2010/main" val="12701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10011715" cy="615553"/>
          </a:xfrm>
        </p:spPr>
        <p:txBody>
          <a:bodyPr/>
          <a:lstStyle/>
          <a:p>
            <a:r>
              <a:rPr lang="en-US" dirty="0"/>
              <a:t>Helpful PowerShell cmdlets (commands)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CB745A-6C96-4608-BD45-49FE4363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804400" cy="482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Start </a:t>
            </a:r>
            <a:r>
              <a:rPr lang="en-US" sz="2200" b="1" dirty="0" err="1"/>
              <a:t>PSSession</a:t>
            </a:r>
            <a:r>
              <a:rPr lang="en-US" sz="2200" b="1" dirty="0"/>
              <a:t> with credentials</a:t>
            </a:r>
          </a:p>
          <a:p>
            <a:pPr lvl="1"/>
            <a:r>
              <a:rPr lang="en-US" sz="2200" dirty="0"/>
              <a:t>$cred=Get-Credential</a:t>
            </a:r>
          </a:p>
          <a:p>
            <a:pPr lvl="1"/>
            <a:r>
              <a:rPr lang="en-US" sz="2200" dirty="0"/>
              <a:t>$</a:t>
            </a:r>
            <a:r>
              <a:rPr lang="en-US" sz="2200" dirty="0" err="1"/>
              <a:t>sess</a:t>
            </a:r>
            <a:r>
              <a:rPr lang="en-US" sz="2200" dirty="0"/>
              <a:t> = New-</a:t>
            </a:r>
            <a:r>
              <a:rPr lang="en-US" sz="2200" dirty="0" err="1"/>
              <a:t>PSSession</a:t>
            </a:r>
            <a:r>
              <a:rPr lang="en-US" sz="2200" dirty="0"/>
              <a:t> -Credential $cred -</a:t>
            </a:r>
            <a:r>
              <a:rPr lang="en-US" sz="2200" dirty="0" err="1"/>
              <a:t>ComputerName</a:t>
            </a:r>
            <a:r>
              <a:rPr lang="en-US" sz="2200" dirty="0"/>
              <a:t> &lt;</a:t>
            </a:r>
            <a:r>
              <a:rPr lang="en-US" sz="2200" dirty="0" err="1"/>
              <a:t>remotemachinename</a:t>
            </a:r>
            <a:r>
              <a:rPr lang="en-US" sz="2200" dirty="0"/>
              <a:t>&gt;</a:t>
            </a:r>
          </a:p>
          <a:p>
            <a:pPr lvl="1"/>
            <a:r>
              <a:rPr lang="en-US" sz="2200" dirty="0"/>
              <a:t>Enter-</a:t>
            </a:r>
            <a:r>
              <a:rPr lang="en-US" sz="2200" dirty="0" err="1"/>
              <a:t>PSSession</a:t>
            </a:r>
            <a:r>
              <a:rPr lang="en-US" sz="2200" dirty="0"/>
              <a:t> $</a:t>
            </a:r>
            <a:r>
              <a:rPr lang="en-US" sz="2200" dirty="0" err="1"/>
              <a:t>sess</a:t>
            </a:r>
            <a:endParaRPr lang="en-US" sz="2200" dirty="0"/>
          </a:p>
          <a:p>
            <a:r>
              <a:rPr lang="en-US" sz="2200" dirty="0"/>
              <a:t>Exit-</a:t>
            </a:r>
            <a:r>
              <a:rPr lang="en-US" sz="2200" dirty="0" err="1"/>
              <a:t>PSSession</a:t>
            </a:r>
            <a:endParaRPr lang="en-US" sz="2200" dirty="0"/>
          </a:p>
          <a:p>
            <a:r>
              <a:rPr lang="en-US" sz="2200" dirty="0"/>
              <a:t>Remove-</a:t>
            </a:r>
            <a:r>
              <a:rPr lang="en-US" sz="2200" dirty="0" err="1"/>
              <a:t>PSSession</a:t>
            </a:r>
            <a:r>
              <a:rPr lang="en-US" sz="2200" dirty="0"/>
              <a:t> $</a:t>
            </a:r>
            <a:r>
              <a:rPr lang="en-US" sz="2200" dirty="0" err="1"/>
              <a:t>sess</a:t>
            </a: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Alternate method </a:t>
            </a:r>
          </a:p>
          <a:p>
            <a:r>
              <a:rPr lang="en-US" sz="2200" dirty="0"/>
              <a:t>New-</a:t>
            </a:r>
            <a:r>
              <a:rPr lang="en-US" sz="2200" dirty="0" err="1"/>
              <a:t>PSSession</a:t>
            </a:r>
            <a:r>
              <a:rPr lang="en-US" sz="2200" dirty="0"/>
              <a:t> –</a:t>
            </a:r>
            <a:r>
              <a:rPr lang="en-US" sz="2200" dirty="0" err="1"/>
              <a:t>ComputerName</a:t>
            </a:r>
            <a:r>
              <a:rPr lang="en-US" sz="2200" dirty="0"/>
              <a:t> &lt;</a:t>
            </a:r>
            <a:r>
              <a:rPr lang="en-US" sz="2200" dirty="0" err="1"/>
              <a:t>remotemachinename</a:t>
            </a:r>
            <a:r>
              <a:rPr lang="en-US" sz="2200" dirty="0"/>
              <a:t>&gt; -Credential (Get-Credential)</a:t>
            </a:r>
          </a:p>
          <a:p>
            <a:r>
              <a:rPr lang="en-US" sz="2200" dirty="0"/>
              <a:t>Enter-</a:t>
            </a:r>
            <a:r>
              <a:rPr lang="en-US" sz="2200" dirty="0" err="1"/>
              <a:t>PSSession</a:t>
            </a:r>
            <a:r>
              <a:rPr lang="en-US" sz="2200" dirty="0"/>
              <a:t> &lt;</a:t>
            </a:r>
            <a:r>
              <a:rPr lang="en-US" sz="2200" dirty="0" err="1"/>
              <a:t>SessionID</a:t>
            </a:r>
            <a:r>
              <a:rPr lang="en-US" sz="2200" dirty="0"/>
              <a:t>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FD4A22-7D50-4325-F559-F5984DD36207}"/>
                  </a:ext>
                </a:extLst>
              </p14:cNvPr>
              <p14:cNvContentPartPr/>
              <p14:nvPr/>
            </p14:nvContentPartPr>
            <p14:xfrm>
              <a:off x="1599349" y="1463793"/>
              <a:ext cx="3162960" cy="18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D4A22-7D50-4325-F559-F5984DD362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7709" y="1319793"/>
                <a:ext cx="33066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FE2DB3-4DE2-8301-5F4B-2BC6CFA9478E}"/>
                  </a:ext>
                </a:extLst>
              </p14:cNvPr>
              <p14:cNvContentPartPr/>
              <p14:nvPr/>
            </p14:nvContentPartPr>
            <p14:xfrm>
              <a:off x="1921549" y="1998393"/>
              <a:ext cx="3628800" cy="136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FE2DB3-4DE2-8301-5F4B-2BC6CFA94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549" y="1854753"/>
                <a:ext cx="377244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064951-CAD1-2741-F6EA-82EE89736FF5}"/>
                  </a:ext>
                </a:extLst>
              </p14:cNvPr>
              <p14:cNvContentPartPr/>
              <p14:nvPr/>
            </p14:nvContentPartPr>
            <p14:xfrm>
              <a:off x="1775389" y="2020353"/>
              <a:ext cx="1710360" cy="93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064951-CAD1-2741-F6EA-82EE89736F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3389" y="1876713"/>
                <a:ext cx="185400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91D2A1-C040-8312-FF2F-20CB0AF8A936}"/>
                  </a:ext>
                </a:extLst>
              </p14:cNvPr>
              <p14:cNvContentPartPr/>
              <p14:nvPr/>
            </p14:nvContentPartPr>
            <p14:xfrm>
              <a:off x="1398469" y="1702833"/>
              <a:ext cx="3350160" cy="43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91D2A1-C040-8312-FF2F-20CB0AF8A9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6469" y="1559193"/>
                <a:ext cx="34938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16E51E-63BF-1AF0-EA4E-6C725FD802F3}"/>
                  </a:ext>
                </a:extLst>
              </p14:cNvPr>
              <p14:cNvContentPartPr/>
              <p14:nvPr/>
            </p14:nvContentPartPr>
            <p14:xfrm>
              <a:off x="2412949" y="1956633"/>
              <a:ext cx="2373840" cy="101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16E51E-63BF-1AF0-EA4E-6C725FD802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1309" y="1812633"/>
                <a:ext cx="25174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43E830-BDF1-6B6D-D534-3E6E245DEF91}"/>
                  </a:ext>
                </a:extLst>
              </p14:cNvPr>
              <p14:cNvContentPartPr/>
              <p14:nvPr/>
            </p14:nvContentPartPr>
            <p14:xfrm>
              <a:off x="1852789" y="1860153"/>
              <a:ext cx="2553120" cy="209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43E830-BDF1-6B6D-D534-3E6E245DEF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0789" y="1716513"/>
                <a:ext cx="26967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AC4F31-BA9E-37AE-5EC8-4F336198B379}"/>
                  </a:ext>
                </a:extLst>
              </p14:cNvPr>
              <p14:cNvContentPartPr/>
              <p14:nvPr/>
            </p14:nvContentPartPr>
            <p14:xfrm>
              <a:off x="1414669" y="1842153"/>
              <a:ext cx="1735200" cy="201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AC4F31-BA9E-37AE-5EC8-4F336198B3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42669" y="1698513"/>
                <a:ext cx="18788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7AC099-4F3E-5C91-3651-E75B633E7AA2}"/>
                  </a:ext>
                </a:extLst>
              </p14:cNvPr>
              <p14:cNvContentPartPr/>
              <p14:nvPr/>
            </p14:nvContentPartPr>
            <p14:xfrm>
              <a:off x="4381429" y="1969953"/>
              <a:ext cx="5443200" cy="65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7AC099-4F3E-5C91-3651-E75B633E7A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09429" y="1826313"/>
                <a:ext cx="558684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9829AF-A7E7-ECC7-4B53-098333259402}"/>
                  </a:ext>
                </a:extLst>
              </p14:cNvPr>
              <p14:cNvContentPartPr/>
              <p14:nvPr/>
            </p14:nvContentPartPr>
            <p14:xfrm>
              <a:off x="1978069" y="2245353"/>
              <a:ext cx="3188520" cy="171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9829AF-A7E7-ECC7-4B53-0983332594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06069" y="2101713"/>
                <a:ext cx="333216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1A356-4656-8D98-D46A-34ED2943120E}"/>
                  </a:ext>
                </a:extLst>
              </p14:cNvPr>
              <p14:cNvContentPartPr/>
              <p14:nvPr/>
            </p14:nvContentPartPr>
            <p14:xfrm>
              <a:off x="3844669" y="2195673"/>
              <a:ext cx="1186560" cy="43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1A356-4656-8D98-D46A-34ED294312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72669" y="2052033"/>
                <a:ext cx="13302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431550-53FE-C9ED-C853-D72918DDD4C0}"/>
                  </a:ext>
                </a:extLst>
              </p14:cNvPr>
              <p14:cNvContentPartPr/>
              <p14:nvPr/>
            </p14:nvContentPartPr>
            <p14:xfrm>
              <a:off x="2320069" y="2728473"/>
              <a:ext cx="2886120" cy="60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431550-53FE-C9ED-C853-D72918DDD4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48429" y="2584833"/>
                <a:ext cx="302976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C7A1AA3-FBFD-D883-6602-935ADD53EAD3}"/>
                  </a:ext>
                </a:extLst>
              </p14:cNvPr>
              <p14:cNvContentPartPr/>
              <p14:nvPr/>
            </p14:nvContentPartPr>
            <p14:xfrm>
              <a:off x="1935229" y="2579073"/>
              <a:ext cx="2652120" cy="172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C7A1AA3-FBFD-D883-6602-935ADD53EA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63229" y="2435073"/>
                <a:ext cx="279576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E03D6B-E73C-0E24-87C5-726E032B2003}"/>
                  </a:ext>
                </a:extLst>
              </p14:cNvPr>
              <p14:cNvContentPartPr/>
              <p14:nvPr/>
            </p14:nvContentPartPr>
            <p14:xfrm>
              <a:off x="3513469" y="2261913"/>
              <a:ext cx="1695960" cy="511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E03D6B-E73C-0E24-87C5-726E032B200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41829" y="2118273"/>
                <a:ext cx="183960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133409-F5CD-C00D-D67E-969E8D99CE5A}"/>
                  </a:ext>
                </a:extLst>
              </p14:cNvPr>
              <p14:cNvContentPartPr/>
              <p14:nvPr/>
            </p14:nvContentPartPr>
            <p14:xfrm>
              <a:off x="1453549" y="3015393"/>
              <a:ext cx="2041200" cy="253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133409-F5CD-C00D-D67E-969E8D99CE5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1909" y="2871393"/>
                <a:ext cx="21848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54240E-CD89-4393-53C9-3F8040A7E224}"/>
                  </a:ext>
                </a:extLst>
              </p14:cNvPr>
              <p14:cNvContentPartPr/>
              <p14:nvPr/>
            </p14:nvContentPartPr>
            <p14:xfrm>
              <a:off x="1735429" y="2910633"/>
              <a:ext cx="1846440" cy="397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54240E-CD89-4393-53C9-3F8040A7E22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63789" y="2766993"/>
                <a:ext cx="199008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90069BD-8991-3884-ADF6-04E11D92CEE6}"/>
                  </a:ext>
                </a:extLst>
              </p14:cNvPr>
              <p14:cNvContentPartPr/>
              <p14:nvPr/>
            </p14:nvContentPartPr>
            <p14:xfrm>
              <a:off x="1367149" y="3313833"/>
              <a:ext cx="3816360" cy="439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90069BD-8991-3884-ADF6-04E11D92CEE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95509" y="3169833"/>
                <a:ext cx="396000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B53EA2F-CC1E-A611-B9B3-7FC3F4E8D7A4}"/>
                  </a:ext>
                </a:extLst>
              </p14:cNvPr>
              <p14:cNvContentPartPr/>
              <p14:nvPr/>
            </p14:nvContentPartPr>
            <p14:xfrm>
              <a:off x="1545349" y="4340913"/>
              <a:ext cx="8961480" cy="81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B53EA2F-CC1E-A611-B9B3-7FC3F4E8D7A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73709" y="4197273"/>
                <a:ext cx="910512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A49111A-C021-4E64-1010-1FC2BFD56BAE}"/>
                  </a:ext>
                </a:extLst>
              </p14:cNvPr>
              <p14:cNvContentPartPr/>
              <p14:nvPr/>
            </p14:nvContentPartPr>
            <p14:xfrm>
              <a:off x="1002829" y="4606593"/>
              <a:ext cx="2979720" cy="156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A49111A-C021-4E64-1010-1FC2BFD56B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0829" y="4462953"/>
                <a:ext cx="31233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0900984-2B5A-95AF-35C6-F44DEEBD0D46}"/>
                  </a:ext>
                </a:extLst>
              </p14:cNvPr>
              <p14:cNvContentPartPr/>
              <p14:nvPr/>
            </p14:nvContentPartPr>
            <p14:xfrm>
              <a:off x="1073749" y="5152713"/>
              <a:ext cx="3344760" cy="132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0900984-2B5A-95AF-35C6-F44DEEBD0D4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1749" y="5008713"/>
                <a:ext cx="34884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8350D4C-B906-28ED-D2CD-F9829EC8FFC6}"/>
                  </a:ext>
                </a:extLst>
              </p14:cNvPr>
              <p14:cNvContentPartPr/>
              <p14:nvPr/>
            </p14:nvContentPartPr>
            <p14:xfrm>
              <a:off x="977989" y="4993593"/>
              <a:ext cx="2044080" cy="133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8350D4C-B906-28ED-D2CD-F9829EC8FFC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05989" y="4849953"/>
                <a:ext cx="21877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505DB99-50B7-09A4-F306-703D423FCEFD}"/>
                  </a:ext>
                </a:extLst>
              </p14:cNvPr>
              <p14:cNvContentPartPr/>
              <p14:nvPr/>
            </p14:nvContentPartPr>
            <p14:xfrm>
              <a:off x="1300549" y="4809993"/>
              <a:ext cx="2501280" cy="202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505DB99-50B7-09A4-F306-703D423FCE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28549" y="4665993"/>
                <a:ext cx="264492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8599177-FE80-F7FF-A1D0-96A54B97031F}"/>
                  </a:ext>
                </a:extLst>
              </p14:cNvPr>
              <p14:cNvContentPartPr/>
              <p14:nvPr/>
            </p14:nvContentPartPr>
            <p14:xfrm>
              <a:off x="1200469" y="4658073"/>
              <a:ext cx="2823120" cy="489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8599177-FE80-F7FF-A1D0-96A54B9703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28829" y="4514433"/>
                <a:ext cx="296676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50CE0E2-16D1-C887-8A0E-2C0FFBE6D12B}"/>
                  </a:ext>
                </a:extLst>
              </p14:cNvPr>
              <p14:cNvContentPartPr/>
              <p14:nvPr/>
            </p14:nvContentPartPr>
            <p14:xfrm>
              <a:off x="3498709" y="4991073"/>
              <a:ext cx="2057040" cy="180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50CE0E2-16D1-C887-8A0E-2C0FFBE6D12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26709" y="4847073"/>
                <a:ext cx="220068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7FEDC01-084C-32D8-BE59-BAA03F8E5E7C}"/>
                  </a:ext>
                </a:extLst>
              </p14:cNvPr>
              <p14:cNvContentPartPr/>
              <p14:nvPr/>
            </p14:nvContentPartPr>
            <p14:xfrm>
              <a:off x="939469" y="4804593"/>
              <a:ext cx="834120" cy="169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7FEDC01-084C-32D8-BE59-BAA03F8E5E7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7829" y="4660953"/>
                <a:ext cx="977760" cy="4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66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5793-7157-400A-8859-A1C5FBA7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28584"/>
            <a:ext cx="2599430" cy="61555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78CA183-2E0D-4979-A225-810B91AC6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8" y="2477986"/>
            <a:ext cx="2784764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1425920" y="628200"/>
            <a:ext cx="8216352" cy="923330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Summary of Information Covered</a:t>
            </a:r>
          </a:p>
          <a:p>
            <a:endParaRPr lang="en-US" sz="20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60A30-C57D-4BEF-B768-087260A44B16}"/>
              </a:ext>
            </a:extLst>
          </p:cNvPr>
          <p:cNvSpPr txBox="1"/>
          <p:nvPr/>
        </p:nvSpPr>
        <p:spPr>
          <a:xfrm>
            <a:off x="1566250" y="1837853"/>
            <a:ext cx="86732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What is Remote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Remote Desktop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RSAT Tools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PowerShell Remote Sessions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Useful PowerShell Commands</a:t>
            </a: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5252400" cy="615553"/>
          </a:xfrm>
        </p:spPr>
        <p:txBody>
          <a:bodyPr/>
          <a:lstStyle/>
          <a:p>
            <a:r>
              <a:rPr lang="en-US" dirty="0"/>
              <a:t>Remote Management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7B538-2C10-4690-9B7E-8310C0F9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956800" cy="4737100"/>
          </a:xfrm>
        </p:spPr>
        <p:txBody>
          <a:bodyPr>
            <a:normAutofit/>
          </a:bodyPr>
          <a:lstStyle/>
          <a:p>
            <a:r>
              <a:rPr lang="en-US" sz="2600" dirty="0"/>
              <a:t>Servers are usually managed via remote access 	</a:t>
            </a:r>
          </a:p>
          <a:p>
            <a:r>
              <a:rPr lang="en-US" sz="2600" dirty="0"/>
              <a:t>Can be done using several different methods</a:t>
            </a:r>
          </a:p>
          <a:p>
            <a:r>
              <a:rPr lang="en-US" sz="2600" dirty="0"/>
              <a:t>Expansion or built in physical resource that allows for “back door” remote access and management</a:t>
            </a:r>
          </a:p>
          <a:p>
            <a:r>
              <a:rPr lang="en-US" sz="2600" dirty="0"/>
              <a:t>Remote Management </a:t>
            </a:r>
            <a:r>
              <a:rPr lang="en-US" sz="2600" b="1" dirty="0"/>
              <a:t>Tools</a:t>
            </a:r>
          </a:p>
          <a:p>
            <a:pPr lvl="1"/>
            <a:r>
              <a:rPr lang="en-US" sz="2600" dirty="0"/>
              <a:t>Server Manager</a:t>
            </a:r>
          </a:p>
          <a:p>
            <a:pPr lvl="1"/>
            <a:r>
              <a:rPr lang="en-US" sz="2600" dirty="0"/>
              <a:t>Remote Desktop - RDP</a:t>
            </a:r>
          </a:p>
          <a:p>
            <a:pPr lvl="1"/>
            <a:r>
              <a:rPr lang="en-US" sz="2600" dirty="0"/>
              <a:t>PowerShell</a:t>
            </a:r>
          </a:p>
          <a:p>
            <a:pPr lvl="1"/>
            <a:r>
              <a:rPr lang="en-US" sz="2600" dirty="0"/>
              <a:t>RSAT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9CB1E7-A21C-C905-5126-DE9D67FA943E}"/>
                  </a:ext>
                </a:extLst>
              </p14:cNvPr>
              <p14:cNvContentPartPr/>
              <p14:nvPr/>
            </p14:nvContentPartPr>
            <p14:xfrm>
              <a:off x="2102269" y="3516873"/>
              <a:ext cx="2603880" cy="63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9CB1E7-A21C-C905-5126-DE9D67FA94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0629" y="3372873"/>
                <a:ext cx="27475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BF5020-A4E4-D4F7-A4B5-9133385D931D}"/>
                  </a:ext>
                </a:extLst>
              </p14:cNvPr>
              <p14:cNvContentPartPr/>
              <p14:nvPr/>
            </p14:nvContentPartPr>
            <p14:xfrm>
              <a:off x="1952149" y="3785793"/>
              <a:ext cx="3664080" cy="237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BF5020-A4E4-D4F7-A4B5-9133385D93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0149" y="3642153"/>
                <a:ext cx="38077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802C9E-BA6D-C44D-8359-F00581B5D8F2}"/>
                  </a:ext>
                </a:extLst>
              </p14:cNvPr>
              <p14:cNvContentPartPr/>
              <p14:nvPr/>
            </p14:nvContentPartPr>
            <p14:xfrm>
              <a:off x="1691869" y="3942033"/>
              <a:ext cx="3992760" cy="309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802C9E-BA6D-C44D-8359-F00581B5D8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9869" y="3798393"/>
                <a:ext cx="413640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03B460-E2A6-A752-86F5-016AFECB4EAF}"/>
                  </a:ext>
                </a:extLst>
              </p14:cNvPr>
              <p14:cNvContentPartPr/>
              <p14:nvPr/>
            </p14:nvContentPartPr>
            <p14:xfrm>
              <a:off x="1842349" y="4415073"/>
              <a:ext cx="1931760" cy="190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03B460-E2A6-A752-86F5-016AFECB4E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0349" y="4271073"/>
                <a:ext cx="20754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5E3717-89D4-6E9F-AD14-B16F071B1A80}"/>
                  </a:ext>
                </a:extLst>
              </p14:cNvPr>
              <p14:cNvContentPartPr/>
              <p14:nvPr/>
            </p14:nvContentPartPr>
            <p14:xfrm>
              <a:off x="1882669" y="4313193"/>
              <a:ext cx="940680" cy="213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5E3717-89D4-6E9F-AD14-B16F071B1A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0669" y="4169553"/>
                <a:ext cx="108432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98BFC3-8635-59B5-5021-F73BF6AD634B}"/>
                  </a:ext>
                </a:extLst>
              </p14:cNvPr>
              <p14:cNvContentPartPr/>
              <p14:nvPr/>
            </p14:nvContentPartPr>
            <p14:xfrm>
              <a:off x="1992469" y="4590753"/>
              <a:ext cx="1110960" cy="427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98BFC3-8635-59B5-5021-F73BF6AD63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0469" y="4447113"/>
                <a:ext cx="1254600" cy="71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2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9243877" cy="615553"/>
          </a:xfrm>
        </p:spPr>
        <p:txBody>
          <a:bodyPr/>
          <a:lstStyle/>
          <a:p>
            <a:r>
              <a:rPr lang="en-US" dirty="0"/>
              <a:t>Remote desktop with Server Manager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0CD971-F2CC-4431-8309-FFE534948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10058400" cy="4495800"/>
          </a:xfrm>
        </p:spPr>
        <p:txBody>
          <a:bodyPr>
            <a:normAutofit/>
          </a:bodyPr>
          <a:lstStyle/>
          <a:p>
            <a:r>
              <a:rPr lang="en-US" sz="2600" dirty="0"/>
              <a:t>Allows you to add additional server to your Server Manager.</a:t>
            </a:r>
          </a:p>
          <a:p>
            <a:endParaRPr lang="en-US" sz="2600" dirty="0"/>
          </a:p>
          <a:p>
            <a:r>
              <a:rPr lang="en-US" sz="2600" dirty="0"/>
              <a:t>Can support most or all tools required to manage a server</a:t>
            </a:r>
          </a:p>
          <a:p>
            <a:endParaRPr lang="en-US" sz="2600" dirty="0"/>
          </a:p>
          <a:p>
            <a:r>
              <a:rPr lang="en-US" sz="2600" dirty="0"/>
              <a:t>Can exist on any Member Server</a:t>
            </a:r>
          </a:p>
          <a:p>
            <a:endParaRPr lang="en-US" sz="2600" dirty="0"/>
          </a:p>
          <a:p>
            <a:r>
              <a:rPr lang="en-US" sz="2600" dirty="0"/>
              <a:t>Can be installed on any Windows Client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A1C07D-B109-CA22-F3AA-262458719421}"/>
                  </a:ext>
                </a:extLst>
              </p14:cNvPr>
              <p14:cNvContentPartPr/>
              <p14:nvPr/>
            </p14:nvContentPartPr>
            <p14:xfrm>
              <a:off x="1690069" y="1269033"/>
              <a:ext cx="8644680" cy="9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A1C07D-B109-CA22-F3AA-2624587194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8069" y="1125393"/>
                <a:ext cx="87883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FE9B57-664A-8402-57F2-8F270A3151E9}"/>
                  </a:ext>
                </a:extLst>
              </p14:cNvPr>
              <p14:cNvContentPartPr/>
              <p14:nvPr/>
            </p14:nvContentPartPr>
            <p14:xfrm>
              <a:off x="1680349" y="2163273"/>
              <a:ext cx="8519040" cy="156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FE9B57-664A-8402-57F2-8F270A3151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8349" y="2019273"/>
                <a:ext cx="86626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F60BA4-FE1F-29F3-62B9-E041834F7CDF}"/>
                  </a:ext>
                </a:extLst>
              </p14:cNvPr>
              <p14:cNvContentPartPr/>
              <p14:nvPr/>
            </p14:nvContentPartPr>
            <p14:xfrm>
              <a:off x="1372909" y="2062473"/>
              <a:ext cx="8751600" cy="406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F60BA4-FE1F-29F3-62B9-E041834F7C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1269" y="1918833"/>
                <a:ext cx="889524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5168B1-86E3-CDF8-2D18-166D7D0F8D54}"/>
                  </a:ext>
                </a:extLst>
              </p14:cNvPr>
              <p14:cNvContentPartPr/>
              <p14:nvPr/>
            </p14:nvContentPartPr>
            <p14:xfrm>
              <a:off x="1277509" y="3173433"/>
              <a:ext cx="5375880" cy="230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5168B1-86E3-CDF8-2D18-166D7D0F8D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5509" y="3029793"/>
                <a:ext cx="551952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BB931D-7239-85BA-8506-12FCD017393E}"/>
                  </a:ext>
                </a:extLst>
              </p14:cNvPr>
              <p14:cNvContentPartPr/>
              <p14:nvPr/>
            </p14:nvContentPartPr>
            <p14:xfrm>
              <a:off x="1570189" y="4098993"/>
              <a:ext cx="5918760" cy="178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BB931D-7239-85BA-8506-12FCD01739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8189" y="3955353"/>
                <a:ext cx="606240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F131A37-308D-0422-B0A5-DC99317B2D74}"/>
                  </a:ext>
                </a:extLst>
              </p14:cNvPr>
              <p14:cNvContentPartPr/>
              <p14:nvPr/>
            </p14:nvContentPartPr>
            <p14:xfrm>
              <a:off x="6462949" y="4209153"/>
              <a:ext cx="1115640" cy="238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F131A37-308D-0422-B0A5-DC99317B2D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1309" y="4065513"/>
                <a:ext cx="12592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17E476A-6384-22E8-0A3C-AFA226BD0140}"/>
                  </a:ext>
                </a:extLst>
              </p14:cNvPr>
              <p14:cNvContentPartPr/>
              <p14:nvPr/>
            </p14:nvContentPartPr>
            <p14:xfrm>
              <a:off x="1494589" y="4395633"/>
              <a:ext cx="5467320" cy="64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17E476A-6384-22E8-0A3C-AFA226BD01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2589" y="4251993"/>
                <a:ext cx="5610960" cy="3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5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6475491" cy="615553"/>
          </a:xfrm>
        </p:spPr>
        <p:txBody>
          <a:bodyPr/>
          <a:lstStyle/>
          <a:p>
            <a:r>
              <a:rPr lang="en-US" dirty="0"/>
              <a:t>Remote desktop with RDP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0CD971-F2CC-4431-8309-FFE534948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10058400" cy="4495800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Protocol that allows you to use a terminal to connect to a GUI interface (Remote Desktop Interface) of a server or workstation</a:t>
            </a:r>
          </a:p>
          <a:p>
            <a:endParaRPr lang="en-US" sz="2600" dirty="0"/>
          </a:p>
          <a:p>
            <a:r>
              <a:rPr lang="en-US" sz="2600" dirty="0"/>
              <a:t>Uses Remote Desktop in order to manage access and authentication</a:t>
            </a:r>
          </a:p>
          <a:p>
            <a:endParaRPr lang="en-US" sz="2600" dirty="0"/>
          </a:p>
          <a:p>
            <a:r>
              <a:rPr lang="en-US" sz="2600" dirty="0"/>
              <a:t>Microsoft has it’s own proprietary version of RDP that is built into all modern Windows versions, but you can purchase third party versions</a:t>
            </a:r>
          </a:p>
          <a:p>
            <a:endParaRPr lang="en-US" sz="2600" dirty="0"/>
          </a:p>
          <a:p>
            <a:r>
              <a:rPr lang="en-US" sz="2600" dirty="0"/>
              <a:t>Requestor sends a signal via a standard "listening" port 3389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3E44EC-8EF2-44A7-A784-69E7A88CD6F3}"/>
                  </a:ext>
                </a:extLst>
              </p14:cNvPr>
              <p14:cNvContentPartPr/>
              <p14:nvPr/>
            </p14:nvContentPartPr>
            <p14:xfrm>
              <a:off x="3583669" y="1238793"/>
              <a:ext cx="7231680" cy="78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3E44EC-8EF2-44A7-A784-69E7A88CD6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1669" y="1095153"/>
                <a:ext cx="73753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5BA372-39B7-4E54-94F0-A1A1F5233CED}"/>
                  </a:ext>
                </a:extLst>
              </p14:cNvPr>
              <p14:cNvContentPartPr/>
              <p14:nvPr/>
            </p14:nvContentPartPr>
            <p14:xfrm>
              <a:off x="1440589" y="1454433"/>
              <a:ext cx="9506160" cy="395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5BA372-39B7-4E54-94F0-A1A1F5233C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589" y="1310433"/>
                <a:ext cx="964980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F92118-8942-0302-EE14-E6B0F09B85A8}"/>
                  </a:ext>
                </a:extLst>
              </p14:cNvPr>
              <p14:cNvContentPartPr/>
              <p14:nvPr/>
            </p14:nvContentPartPr>
            <p14:xfrm>
              <a:off x="1156909" y="1476033"/>
              <a:ext cx="3080160" cy="10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F92118-8942-0302-EE14-E6B0F09B85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909" y="1332393"/>
                <a:ext cx="32238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6E257C-9986-D610-A119-827D9D168B4E}"/>
                  </a:ext>
                </a:extLst>
              </p14:cNvPr>
              <p14:cNvContentPartPr/>
              <p14:nvPr/>
            </p14:nvContentPartPr>
            <p14:xfrm>
              <a:off x="3619669" y="1142313"/>
              <a:ext cx="7425720" cy="657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6E257C-9986-D610-A119-827D9D168B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7669" y="998673"/>
                <a:ext cx="7569360" cy="9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B06CCC-24CF-6D6E-CEA1-128C124EF9D3}"/>
                  </a:ext>
                </a:extLst>
              </p14:cNvPr>
              <p14:cNvContentPartPr/>
              <p14:nvPr/>
            </p14:nvContentPartPr>
            <p14:xfrm>
              <a:off x="7650229" y="1656393"/>
              <a:ext cx="3304440" cy="191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B06CCC-24CF-6D6E-CEA1-128C124EF9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8589" y="1512393"/>
                <a:ext cx="344808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162F85-91E2-F046-CB9A-6A4A855C36B9}"/>
                  </a:ext>
                </a:extLst>
              </p14:cNvPr>
              <p14:cNvContentPartPr/>
              <p14:nvPr/>
            </p14:nvContentPartPr>
            <p14:xfrm>
              <a:off x="977269" y="1624353"/>
              <a:ext cx="9659880" cy="363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162F85-91E2-F046-CB9A-6A4A855C36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5269" y="1480353"/>
                <a:ext cx="980352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1895D8-52E7-4DCC-BD0A-F0E5FCFF301D}"/>
                  </a:ext>
                </a:extLst>
              </p14:cNvPr>
              <p14:cNvContentPartPr/>
              <p14:nvPr/>
            </p14:nvContentPartPr>
            <p14:xfrm>
              <a:off x="1084909" y="1869873"/>
              <a:ext cx="287640" cy="124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1895D8-52E7-4DCC-BD0A-F0E5FCFF30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3269" y="1726233"/>
                <a:ext cx="431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320D78-80B6-771F-61B1-056AAEB3D427}"/>
                  </a:ext>
                </a:extLst>
              </p14:cNvPr>
              <p14:cNvContentPartPr/>
              <p14:nvPr/>
            </p14:nvContentPartPr>
            <p14:xfrm>
              <a:off x="1627429" y="2322753"/>
              <a:ext cx="8033760" cy="622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320D78-80B6-771F-61B1-056AAEB3D4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789" y="2179113"/>
                <a:ext cx="8177400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740116-024E-A0BA-7A7F-780F3A0A54E3}"/>
                  </a:ext>
                </a:extLst>
              </p14:cNvPr>
              <p14:cNvContentPartPr/>
              <p14:nvPr/>
            </p14:nvContentPartPr>
            <p14:xfrm>
              <a:off x="7641589" y="5106633"/>
              <a:ext cx="3027600" cy="186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740116-024E-A0BA-7A7F-780F3A0A54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69589" y="4962633"/>
                <a:ext cx="3171240" cy="4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5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8176597" cy="615553"/>
          </a:xfrm>
        </p:spPr>
        <p:txBody>
          <a:bodyPr/>
          <a:lstStyle/>
          <a:p>
            <a:r>
              <a:rPr lang="en-US" sz="4000" dirty="0"/>
              <a:t>Remote desktop with RDP (</a:t>
            </a:r>
            <a:r>
              <a:rPr lang="en-US" sz="4000" dirty="0" err="1"/>
              <a:t>con’t</a:t>
            </a:r>
            <a:r>
              <a:rPr lang="en-US" sz="4000" dirty="0"/>
              <a:t>)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72FE1A-6894-468D-9D69-ACF814D39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10198100" cy="46736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Managed machine requests authentication credentials</a:t>
            </a:r>
          </a:p>
          <a:p>
            <a:endParaRPr lang="en-US" sz="2600" dirty="0"/>
          </a:p>
          <a:p>
            <a:r>
              <a:rPr lang="en-US" sz="2600" dirty="0"/>
              <a:t>Once verified, display data and keyboard strokes transmit from the requestor to the managed computer</a:t>
            </a:r>
          </a:p>
          <a:p>
            <a:endParaRPr lang="en-US" sz="2600" dirty="0"/>
          </a:p>
          <a:p>
            <a:r>
              <a:rPr lang="en-US" sz="2600" dirty="0"/>
              <a:t>RDP allows only one connection. If someone attempts to RDP to the same computer, your remote connection will automatically terminate</a:t>
            </a:r>
          </a:p>
          <a:p>
            <a:endParaRPr lang="en-US" sz="2600" dirty="0"/>
          </a:p>
          <a:p>
            <a:r>
              <a:rPr lang="en-US" sz="2600" dirty="0"/>
              <a:t>This can be modified with special permissions</a:t>
            </a:r>
          </a:p>
          <a:p>
            <a:endParaRPr lang="en-US" sz="2600" dirty="0"/>
          </a:p>
          <a:p>
            <a:r>
              <a:rPr lang="en-US" sz="2600" dirty="0"/>
              <a:t>Set additional security such as user lockout, port changes, encryption, </a:t>
            </a:r>
            <a:r>
              <a:rPr lang="en-US" sz="2600" dirty="0" err="1"/>
              <a:t>etc</a:t>
            </a:r>
            <a:r>
              <a:rPr lang="en-US" sz="2600" dirty="0"/>
              <a:t>…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6F7E21-55C8-B768-BA75-C11A3434AE93}"/>
                  </a:ext>
                </a:extLst>
              </p14:cNvPr>
              <p14:cNvContentPartPr/>
              <p14:nvPr/>
            </p14:nvContentPartPr>
            <p14:xfrm>
              <a:off x="1616606" y="1215617"/>
              <a:ext cx="7639920" cy="14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6F7E21-55C8-B768-BA75-C11A3434AE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606" y="1071977"/>
                <a:ext cx="77835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276302-2D97-BC83-7CDE-05D4123945FF}"/>
                  </a:ext>
                </a:extLst>
              </p14:cNvPr>
              <p14:cNvContentPartPr/>
              <p14:nvPr/>
            </p14:nvContentPartPr>
            <p14:xfrm>
              <a:off x="1547486" y="1154057"/>
              <a:ext cx="7551360" cy="229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276302-2D97-BC83-7CDE-05D4123945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5486" y="1010417"/>
                <a:ext cx="76950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E87F21-942D-30A7-5FDA-D5CE18424E25}"/>
                  </a:ext>
                </a:extLst>
              </p14:cNvPr>
              <p14:cNvContentPartPr/>
              <p14:nvPr/>
            </p14:nvContentPartPr>
            <p14:xfrm>
              <a:off x="1889126" y="1084217"/>
              <a:ext cx="7365600" cy="60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E87F21-942D-30A7-5FDA-D5CE18424E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7486" y="940577"/>
                <a:ext cx="750924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839972-B85C-2BA1-C5F8-7066514A0B05}"/>
                  </a:ext>
                </a:extLst>
              </p14:cNvPr>
              <p14:cNvContentPartPr/>
              <p14:nvPr/>
            </p14:nvContentPartPr>
            <p14:xfrm>
              <a:off x="1755926" y="2053337"/>
              <a:ext cx="8809200" cy="10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839972-B85C-2BA1-C5F8-7066514A0B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3926" y="1909337"/>
                <a:ext cx="89528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2F7936-1EA9-602D-3160-5688C4D73309}"/>
                  </a:ext>
                </a:extLst>
              </p14:cNvPr>
              <p14:cNvContentPartPr/>
              <p14:nvPr/>
            </p14:nvContentPartPr>
            <p14:xfrm>
              <a:off x="1507166" y="2335937"/>
              <a:ext cx="5201640" cy="199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2F7936-1EA9-602D-3160-5688C4D733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5166" y="2192297"/>
                <a:ext cx="534528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03FDF8-6ED6-0DD0-2463-B78A3A1B4B71}"/>
                  </a:ext>
                </a:extLst>
              </p14:cNvPr>
              <p14:cNvContentPartPr/>
              <p14:nvPr/>
            </p14:nvContentPartPr>
            <p14:xfrm>
              <a:off x="1547846" y="1874417"/>
              <a:ext cx="8915040" cy="50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03FDF8-6ED6-0DD0-2463-B78A3A1B4B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76206" y="1730417"/>
                <a:ext cx="905868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E519C1-AC5A-49C6-B92B-F4EF7223B297}"/>
                  </a:ext>
                </a:extLst>
              </p14:cNvPr>
              <p14:cNvContentPartPr/>
              <p14:nvPr/>
            </p14:nvContentPartPr>
            <p14:xfrm>
              <a:off x="1733966" y="3125417"/>
              <a:ext cx="4440600" cy="143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E519C1-AC5A-49C6-B92B-F4EF7223B2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62326" y="2981777"/>
                <a:ext cx="45842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15D537-F612-5E1F-2844-C5C33ED9EF6D}"/>
                  </a:ext>
                </a:extLst>
              </p14:cNvPr>
              <p14:cNvContentPartPr/>
              <p14:nvPr/>
            </p14:nvContentPartPr>
            <p14:xfrm>
              <a:off x="3933566" y="3466697"/>
              <a:ext cx="6999840" cy="94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15D537-F612-5E1F-2844-C5C33ED9EF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1926" y="3323057"/>
                <a:ext cx="71434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959710E-6317-0FA6-E2F7-146F377B9492}"/>
                  </a:ext>
                </a:extLst>
              </p14:cNvPr>
              <p14:cNvContentPartPr/>
              <p14:nvPr/>
            </p14:nvContentPartPr>
            <p14:xfrm>
              <a:off x="1783646" y="3549857"/>
              <a:ext cx="2440800" cy="81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959710E-6317-0FA6-E2F7-146F377B94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12006" y="3405857"/>
                <a:ext cx="25844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81A44CA-8885-5E33-CF1C-C57483F762CE}"/>
                  </a:ext>
                </a:extLst>
              </p14:cNvPr>
              <p14:cNvContentPartPr/>
              <p14:nvPr/>
            </p14:nvContentPartPr>
            <p14:xfrm>
              <a:off x="6047126" y="3150977"/>
              <a:ext cx="4751280" cy="89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81A44CA-8885-5E33-CF1C-C57483F762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75126" y="3006977"/>
                <a:ext cx="48949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33DEBB-D261-4E46-6B56-847F685B4F9D}"/>
                  </a:ext>
                </a:extLst>
              </p14:cNvPr>
              <p14:cNvContentPartPr/>
              <p14:nvPr/>
            </p14:nvContentPartPr>
            <p14:xfrm>
              <a:off x="1699766" y="3207497"/>
              <a:ext cx="3592800" cy="274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33DEBB-D261-4E46-6B56-847F685B4F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7766" y="3063857"/>
                <a:ext cx="373644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674459A-425E-2AEA-6E28-39CBF1497978}"/>
                  </a:ext>
                </a:extLst>
              </p14:cNvPr>
              <p14:cNvContentPartPr/>
              <p14:nvPr/>
            </p14:nvContentPartPr>
            <p14:xfrm>
              <a:off x="7506566" y="3264017"/>
              <a:ext cx="1958040" cy="38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674459A-425E-2AEA-6E28-39CBF14979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34926" y="3120017"/>
                <a:ext cx="21016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FB03A5-ED44-5D3E-D0C1-DD90FF5BD986}"/>
                  </a:ext>
                </a:extLst>
              </p14:cNvPr>
              <p14:cNvContentPartPr/>
              <p14:nvPr/>
            </p14:nvContentPartPr>
            <p14:xfrm>
              <a:off x="7109846" y="3211817"/>
              <a:ext cx="1941480" cy="56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FB03A5-ED44-5D3E-D0C1-DD90FF5BD9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38206" y="3067817"/>
                <a:ext cx="20851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AC4707-3CC3-390C-56C2-AF22F1BBC03B}"/>
                  </a:ext>
                </a:extLst>
              </p14:cNvPr>
              <p14:cNvContentPartPr/>
              <p14:nvPr/>
            </p14:nvContentPartPr>
            <p14:xfrm>
              <a:off x="2452526" y="3042617"/>
              <a:ext cx="8588160" cy="371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AC4707-3CC3-390C-56C2-AF22F1BBC03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0526" y="2898617"/>
                <a:ext cx="87318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F1DA4AE-C80D-ECEF-96E1-22888B9B3C27}"/>
                  </a:ext>
                </a:extLst>
              </p14:cNvPr>
              <p14:cNvContentPartPr/>
              <p14:nvPr/>
            </p14:nvContentPartPr>
            <p14:xfrm>
              <a:off x="1054286" y="3696737"/>
              <a:ext cx="689040" cy="902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F1DA4AE-C80D-ECEF-96E1-22888B9B3C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2646" y="3552737"/>
                <a:ext cx="832680" cy="11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9C5BE81-B302-564C-CB55-C4695DE4A7D7}"/>
                  </a:ext>
                </a:extLst>
              </p14:cNvPr>
              <p14:cNvContentPartPr/>
              <p14:nvPr/>
            </p14:nvContentPartPr>
            <p14:xfrm>
              <a:off x="1574846" y="4372457"/>
              <a:ext cx="594720" cy="341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9C5BE81-B302-564C-CB55-C4695DE4A7D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02846" y="4228457"/>
                <a:ext cx="7383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8DC0ED-8EC5-9324-6ADF-6A5BE57055C0}"/>
                  </a:ext>
                </a:extLst>
              </p14:cNvPr>
              <p14:cNvContentPartPr/>
              <p14:nvPr/>
            </p14:nvContentPartPr>
            <p14:xfrm>
              <a:off x="1864286" y="4195697"/>
              <a:ext cx="6053400" cy="234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8DC0ED-8EC5-9324-6ADF-6A5BE57055C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92286" y="4052057"/>
                <a:ext cx="619704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0D96B6-23DE-7790-A0B9-8DB6AA687C7E}"/>
                  </a:ext>
                </a:extLst>
              </p14:cNvPr>
              <p14:cNvContentPartPr/>
              <p14:nvPr/>
            </p14:nvContentPartPr>
            <p14:xfrm>
              <a:off x="1711286" y="4351577"/>
              <a:ext cx="4549680" cy="246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0D96B6-23DE-7790-A0B9-8DB6AA687C7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39286" y="4207937"/>
                <a:ext cx="469332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316FDE9-9970-5413-3F4C-4C0DE3FF97F5}"/>
                  </a:ext>
                </a:extLst>
              </p14:cNvPr>
              <p14:cNvContentPartPr/>
              <p14:nvPr/>
            </p14:nvContentPartPr>
            <p14:xfrm>
              <a:off x="837926" y="3419537"/>
              <a:ext cx="921600" cy="1372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316FDE9-9970-5413-3F4C-4C0DE3FF97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5926" y="3275897"/>
                <a:ext cx="1065240" cy="16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86245D-5F5B-E3DD-C0D1-1061DE9F4D3B}"/>
                  </a:ext>
                </a:extLst>
              </p14:cNvPr>
              <p14:cNvContentPartPr/>
              <p14:nvPr/>
            </p14:nvContentPartPr>
            <p14:xfrm>
              <a:off x="1148246" y="4432217"/>
              <a:ext cx="6524280" cy="449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86245D-5F5B-E3DD-C0D1-1061DE9F4D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76606" y="4288217"/>
                <a:ext cx="666792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E1C3E5-BC3C-38EC-8081-B741FF00657F}"/>
                  </a:ext>
                </a:extLst>
              </p14:cNvPr>
              <p14:cNvContentPartPr/>
              <p14:nvPr/>
            </p14:nvContentPartPr>
            <p14:xfrm>
              <a:off x="1647566" y="5025137"/>
              <a:ext cx="9420120" cy="3456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E1C3E5-BC3C-38EC-8081-B741FF00657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75566" y="4881497"/>
                <a:ext cx="956376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8FCAE01-8406-2E35-AE62-5C8EC93AA067}"/>
                  </a:ext>
                </a:extLst>
              </p14:cNvPr>
              <p14:cNvContentPartPr/>
              <p14:nvPr/>
            </p14:nvContentPartPr>
            <p14:xfrm>
              <a:off x="1628486" y="4876457"/>
              <a:ext cx="9604800" cy="8060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8FCAE01-8406-2E35-AE62-5C8EC93AA06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56486" y="4732457"/>
                <a:ext cx="9748440" cy="10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76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826226" y="224402"/>
            <a:ext cx="10913565" cy="615553"/>
          </a:xfrm>
        </p:spPr>
        <p:txBody>
          <a:bodyPr/>
          <a:lstStyle/>
          <a:p>
            <a:r>
              <a:rPr lang="en-US" dirty="0"/>
              <a:t>Remote Server Administration Tools (RSAT)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CFECFC-CF78-4C31-ACC0-5272EC53A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956800" cy="4711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Installs snap in to allow for remote administration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View what RSAT tools are available using PowerShell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WindowsCapability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-Name RSAT* -Online</a:t>
            </a:r>
          </a:p>
          <a:p>
            <a:endParaRPr lang="en-US" dirty="0"/>
          </a:p>
          <a:p>
            <a:r>
              <a:rPr lang="en-US" dirty="0"/>
              <a:t>View what RSAT tools are installed using PowerShell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WindowsCapability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-Name RSAT* -Online | Select-Object -Property DisplayName, State</a:t>
            </a:r>
          </a:p>
          <a:p>
            <a:endParaRPr lang="en-US" dirty="0"/>
          </a:p>
          <a:p>
            <a:r>
              <a:rPr lang="en-US" dirty="0"/>
              <a:t>Install a required RSAT tool using PowerShell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Add-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WindowsCapability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-Online -Name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Rsat.GroupPolicy.Management.Tools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~~~~0.0.1.0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7047763" cy="615553"/>
          </a:xfrm>
        </p:spPr>
        <p:txBody>
          <a:bodyPr/>
          <a:lstStyle/>
          <a:p>
            <a:r>
              <a:rPr lang="en-US" dirty="0"/>
              <a:t>PowerShell remote sessions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537F76-10D0-46AF-9FEF-D5F8298CD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98679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PSSession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Use PowerShell for local and remote management</a:t>
            </a:r>
          </a:p>
          <a:p>
            <a:endParaRPr lang="en-US" sz="2400" dirty="0"/>
          </a:p>
          <a:p>
            <a:r>
              <a:rPr lang="en-US" sz="2400" dirty="0"/>
              <a:t>Create a remote connection to allow use of PowerShell commands from a client computer</a:t>
            </a:r>
          </a:p>
          <a:p>
            <a:endParaRPr lang="en-US" sz="2400" dirty="0"/>
          </a:p>
          <a:p>
            <a:r>
              <a:rPr lang="en-US" sz="2400" dirty="0"/>
              <a:t>Requires:</a:t>
            </a:r>
          </a:p>
          <a:p>
            <a:pPr lvl="1"/>
            <a:r>
              <a:rPr lang="en-US" sz="2400" dirty="0"/>
              <a:t> Firewall modifications </a:t>
            </a:r>
          </a:p>
          <a:p>
            <a:pPr lvl="1"/>
            <a:r>
              <a:rPr lang="en-US" sz="2400" dirty="0"/>
              <a:t>Creation of trusted relationship</a:t>
            </a:r>
          </a:p>
          <a:p>
            <a:pPr lvl="1"/>
            <a:r>
              <a:rPr lang="en-US" sz="2400" dirty="0" err="1"/>
              <a:t>WSMan</a:t>
            </a:r>
            <a:r>
              <a:rPr lang="en-US" sz="2400" dirty="0"/>
              <a:t> </a:t>
            </a:r>
          </a:p>
          <a:p>
            <a:pPr lvl="2"/>
            <a:r>
              <a:rPr lang="en-US" dirty="0"/>
              <a:t>Provides access to Web Services for Management (WS-Management) configuration information</a:t>
            </a:r>
          </a:p>
          <a:p>
            <a:pPr lvl="2"/>
            <a:r>
              <a:rPr lang="en-US" dirty="0"/>
              <a:t>lets you add, change, clear, and delete WS-Management configuration data on local or remote computers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6EF235-DE84-93CA-1646-2A72C9B91D76}"/>
                  </a:ext>
                </a:extLst>
              </p14:cNvPr>
              <p14:cNvContentPartPr/>
              <p14:nvPr/>
            </p14:nvContentPartPr>
            <p14:xfrm>
              <a:off x="1537789" y="1118553"/>
              <a:ext cx="1733760" cy="16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6EF235-DE84-93CA-1646-2A72C9B91D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789" y="974913"/>
                <a:ext cx="18774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88D0BD-2B54-8AE2-ACEE-D3997DA09031}"/>
                  </a:ext>
                </a:extLst>
              </p14:cNvPr>
              <p14:cNvContentPartPr/>
              <p14:nvPr/>
            </p14:nvContentPartPr>
            <p14:xfrm>
              <a:off x="1325749" y="1115313"/>
              <a:ext cx="1605240" cy="45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88D0BD-2B54-8AE2-ACEE-D3997DA090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3749" y="971313"/>
                <a:ext cx="17488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1A8FB8-49A9-D5D6-1024-D8775168E2D2}"/>
                  </a:ext>
                </a:extLst>
              </p14:cNvPr>
              <p14:cNvContentPartPr/>
              <p14:nvPr/>
            </p14:nvContentPartPr>
            <p14:xfrm>
              <a:off x="2096149" y="1138713"/>
              <a:ext cx="21240" cy="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1A8FB8-49A9-D5D6-1024-D8775168E2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4509" y="995073"/>
                <a:ext cx="164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6E02AF-B3FE-A232-46EC-AE5DC784B17B}"/>
                  </a:ext>
                </a:extLst>
              </p14:cNvPr>
              <p14:cNvContentPartPr/>
              <p14:nvPr/>
            </p14:nvContentPartPr>
            <p14:xfrm>
              <a:off x="1792309" y="1334193"/>
              <a:ext cx="1410840" cy="57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6E02AF-B3FE-A232-46EC-AE5DC784B1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0669" y="1190193"/>
                <a:ext cx="1554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B142F3-C812-4DEA-744C-45F523BDCA2B}"/>
                  </a:ext>
                </a:extLst>
              </p14:cNvPr>
              <p14:cNvContentPartPr/>
              <p14:nvPr/>
            </p14:nvContentPartPr>
            <p14:xfrm>
              <a:off x="2357149" y="1336713"/>
              <a:ext cx="949680" cy="55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B142F3-C812-4DEA-744C-45F523BDCA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5149" y="1192713"/>
                <a:ext cx="10933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0582FF5-BE1D-1563-74A6-A8FC41D7E046}"/>
                  </a:ext>
                </a:extLst>
              </p14:cNvPr>
              <p14:cNvContentPartPr/>
              <p14:nvPr/>
            </p14:nvContentPartPr>
            <p14:xfrm>
              <a:off x="2823709" y="1410153"/>
              <a:ext cx="355680" cy="34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0582FF5-BE1D-1563-74A6-A8FC41D7E0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2069" y="1266513"/>
                <a:ext cx="499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31A943-C69B-179A-54F0-743EB3C16866}"/>
                  </a:ext>
                </a:extLst>
              </p14:cNvPr>
              <p14:cNvContentPartPr/>
              <p14:nvPr/>
            </p14:nvContentPartPr>
            <p14:xfrm>
              <a:off x="1605829" y="1521393"/>
              <a:ext cx="1088640" cy="37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31A943-C69B-179A-54F0-743EB3C168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3829" y="1377753"/>
                <a:ext cx="12322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363709-7E6C-F669-9820-0B37C3324C81}"/>
                  </a:ext>
                </a:extLst>
              </p14:cNvPr>
              <p14:cNvContentPartPr/>
              <p14:nvPr/>
            </p14:nvContentPartPr>
            <p14:xfrm>
              <a:off x="1436269" y="1523913"/>
              <a:ext cx="449280" cy="16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363709-7E6C-F669-9820-0B37C3324C8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4269" y="1380273"/>
                <a:ext cx="592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DBD7DCF-24F0-4586-FDFE-22F9E2C81665}"/>
                  </a:ext>
                </a:extLst>
              </p14:cNvPr>
              <p14:cNvContentPartPr/>
              <p14:nvPr/>
            </p14:nvContentPartPr>
            <p14:xfrm>
              <a:off x="1336189" y="1293873"/>
              <a:ext cx="608040" cy="243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DBD7DCF-24F0-4586-FDFE-22F9E2C816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64549" y="1149873"/>
                <a:ext cx="75168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E43144-ECF9-9597-B584-17E62ADA99ED}"/>
                  </a:ext>
                </a:extLst>
              </p14:cNvPr>
              <p14:cNvContentPartPr/>
              <p14:nvPr/>
            </p14:nvContentPartPr>
            <p14:xfrm>
              <a:off x="2191549" y="1906233"/>
              <a:ext cx="6001920" cy="128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E43144-ECF9-9597-B584-17E62ADA99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9909" y="1762233"/>
                <a:ext cx="61455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EEA25B-77A2-393F-2811-640DD3F8F617}"/>
                  </a:ext>
                </a:extLst>
              </p14:cNvPr>
              <p14:cNvContentPartPr/>
              <p14:nvPr/>
            </p14:nvContentPartPr>
            <p14:xfrm>
              <a:off x="2084629" y="1800033"/>
              <a:ext cx="6023520" cy="159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EEA25B-77A2-393F-2811-640DD3F8F6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12989" y="1656033"/>
                <a:ext cx="616716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1F85700-7B51-A3E1-E1C4-0C88046B9DDB}"/>
                  </a:ext>
                </a:extLst>
              </p14:cNvPr>
              <p14:cNvContentPartPr/>
              <p14:nvPr/>
            </p14:nvContentPartPr>
            <p14:xfrm>
              <a:off x="2060149" y="2047713"/>
              <a:ext cx="6137280" cy="187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1F85700-7B51-A3E1-E1C4-0C88046B9D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88509" y="1903713"/>
                <a:ext cx="62809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EC854F8-4640-AFB0-8BA7-7BF16D0F628F}"/>
                  </a:ext>
                </a:extLst>
              </p14:cNvPr>
              <p14:cNvContentPartPr/>
              <p14:nvPr/>
            </p14:nvContentPartPr>
            <p14:xfrm>
              <a:off x="1595029" y="2629833"/>
              <a:ext cx="9531720" cy="126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EC854F8-4640-AFB0-8BA7-7BF16D0F62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23389" y="2485833"/>
                <a:ext cx="96753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BF17C84-E5CF-312B-DD7A-F6C34399FD9D}"/>
                  </a:ext>
                </a:extLst>
              </p14:cNvPr>
              <p14:cNvContentPartPr/>
              <p14:nvPr/>
            </p14:nvContentPartPr>
            <p14:xfrm>
              <a:off x="909229" y="2483673"/>
              <a:ext cx="10099800" cy="544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BF17C84-E5CF-312B-DD7A-F6C34399FD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7229" y="2339673"/>
                <a:ext cx="1024344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16AA7F-2FE8-6778-EDD8-9878F26B1D29}"/>
                  </a:ext>
                </a:extLst>
              </p14:cNvPr>
              <p14:cNvContentPartPr/>
              <p14:nvPr/>
            </p14:nvContentPartPr>
            <p14:xfrm>
              <a:off x="1976269" y="2651793"/>
              <a:ext cx="2448360" cy="100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16AA7F-2FE8-6778-EDD8-9878F26B1D2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04269" y="2508153"/>
                <a:ext cx="25920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5A7214-054B-70C5-CBF5-9659106951C3}"/>
                  </a:ext>
                </a:extLst>
              </p14:cNvPr>
              <p14:cNvContentPartPr/>
              <p14:nvPr/>
            </p14:nvContentPartPr>
            <p14:xfrm>
              <a:off x="1240789" y="2499513"/>
              <a:ext cx="4459320" cy="371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5A7214-054B-70C5-CBF5-9659106951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69149" y="2355513"/>
                <a:ext cx="460296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85E9D7D-8CA3-1489-974B-B42CCA9E7011}"/>
                  </a:ext>
                </a:extLst>
              </p14:cNvPr>
              <p14:cNvContentPartPr/>
              <p14:nvPr/>
            </p14:nvContentPartPr>
            <p14:xfrm>
              <a:off x="2033149" y="4501473"/>
              <a:ext cx="1628640" cy="58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85E9D7D-8CA3-1489-974B-B42CCA9E70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1509" y="4357473"/>
                <a:ext cx="17722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E148ADD-B88A-7349-61F9-23F4BC198871}"/>
                  </a:ext>
                </a:extLst>
              </p14:cNvPr>
              <p14:cNvContentPartPr/>
              <p14:nvPr/>
            </p14:nvContentPartPr>
            <p14:xfrm>
              <a:off x="2469109" y="4708833"/>
              <a:ext cx="7827840" cy="180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E148ADD-B88A-7349-61F9-23F4BC19887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97469" y="4565193"/>
                <a:ext cx="797148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9D12571-08E2-99D6-CF27-31B49C79A968}"/>
                  </a:ext>
                </a:extLst>
              </p14:cNvPr>
              <p14:cNvContentPartPr/>
              <p14:nvPr/>
            </p14:nvContentPartPr>
            <p14:xfrm>
              <a:off x="2297389" y="4935993"/>
              <a:ext cx="7827120" cy="159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9D12571-08E2-99D6-CF27-31B49C79A96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25749" y="4791993"/>
                <a:ext cx="797076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5D6FB7-B825-BA9E-BB22-2F401B849049}"/>
                  </a:ext>
                </a:extLst>
              </p14:cNvPr>
              <p14:cNvContentPartPr/>
              <p14:nvPr/>
            </p14:nvContentPartPr>
            <p14:xfrm>
              <a:off x="2357869" y="5232633"/>
              <a:ext cx="8475120" cy="134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5D6FB7-B825-BA9E-BB22-2F401B84904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86229" y="5088633"/>
                <a:ext cx="86187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62D96F8-9E95-479F-5F8F-B0989C928317}"/>
                  </a:ext>
                </a:extLst>
              </p14:cNvPr>
              <p14:cNvContentPartPr/>
              <p14:nvPr/>
            </p14:nvContentPartPr>
            <p14:xfrm>
              <a:off x="2362909" y="5571393"/>
              <a:ext cx="2826720" cy="93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62D96F8-9E95-479F-5F8F-B0989C9283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91269" y="5427393"/>
                <a:ext cx="29703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AF95B0D-46B6-497B-6D2E-D476009195D7}"/>
                  </a:ext>
                </a:extLst>
              </p14:cNvPr>
              <p14:cNvContentPartPr/>
              <p14:nvPr/>
            </p14:nvContentPartPr>
            <p14:xfrm>
              <a:off x="2214229" y="5435673"/>
              <a:ext cx="2947320" cy="1638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AF95B0D-46B6-497B-6D2E-D476009195D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42589" y="5292033"/>
                <a:ext cx="30909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A16FF9D-0708-9447-D769-A3B87DBA304D}"/>
                  </a:ext>
                </a:extLst>
              </p14:cNvPr>
              <p14:cNvContentPartPr/>
              <p14:nvPr/>
            </p14:nvContentPartPr>
            <p14:xfrm>
              <a:off x="2426269" y="5361153"/>
              <a:ext cx="2384280" cy="74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A16FF9D-0708-9447-D769-A3B87DBA30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54269" y="5217513"/>
                <a:ext cx="25279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782FA74-F2A5-92D8-8BCC-8589CE681FF0}"/>
                  </a:ext>
                </a:extLst>
              </p14:cNvPr>
              <p14:cNvContentPartPr/>
              <p14:nvPr/>
            </p14:nvContentPartPr>
            <p14:xfrm>
              <a:off x="2284069" y="5169633"/>
              <a:ext cx="6474600" cy="107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782FA74-F2A5-92D8-8BCC-8589CE681FF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12429" y="5025993"/>
                <a:ext cx="6618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BF45673-1C06-DB8D-A950-51602728CC0B}"/>
                  </a:ext>
                </a:extLst>
              </p14:cNvPr>
              <p14:cNvContentPartPr/>
              <p14:nvPr/>
            </p14:nvContentPartPr>
            <p14:xfrm>
              <a:off x="6887749" y="5105553"/>
              <a:ext cx="3556440" cy="81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BF45673-1C06-DB8D-A950-51602728CC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15749" y="4961913"/>
                <a:ext cx="3700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13C1C3-4D58-9AE4-B976-989F5BA73B25}"/>
                  </a:ext>
                </a:extLst>
              </p14:cNvPr>
              <p14:cNvContentPartPr/>
              <p14:nvPr/>
            </p14:nvContentPartPr>
            <p14:xfrm>
              <a:off x="10291549" y="5113833"/>
              <a:ext cx="550080" cy="65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13C1C3-4D58-9AE4-B976-989F5BA73B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19549" y="4969833"/>
                <a:ext cx="6937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CAC4D88-4C5D-18F6-26BD-9BBB2FB8DCD4}"/>
                  </a:ext>
                </a:extLst>
              </p14:cNvPr>
              <p14:cNvContentPartPr/>
              <p14:nvPr/>
            </p14:nvContentPartPr>
            <p14:xfrm>
              <a:off x="10426189" y="5132193"/>
              <a:ext cx="651600" cy="247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CAC4D88-4C5D-18F6-26BD-9BBB2FB8DCD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354189" y="4988553"/>
                <a:ext cx="7952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F80F098-5660-56BC-758B-B56D3528119D}"/>
                  </a:ext>
                </a:extLst>
              </p14:cNvPr>
              <p14:cNvContentPartPr/>
              <p14:nvPr/>
            </p14:nvContentPartPr>
            <p14:xfrm>
              <a:off x="9904549" y="5331633"/>
              <a:ext cx="744840" cy="14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F80F098-5660-56BC-758B-B56D3528119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32549" y="5187633"/>
                <a:ext cx="8884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B7826C2-87CF-787F-E578-EEC12BE5BBEC}"/>
                  </a:ext>
                </a:extLst>
              </p14:cNvPr>
              <p14:cNvContentPartPr/>
              <p14:nvPr/>
            </p14:nvContentPartPr>
            <p14:xfrm>
              <a:off x="9347629" y="5378073"/>
              <a:ext cx="1129680" cy="21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B7826C2-87CF-787F-E578-EEC12BE5BBE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75989" y="5234433"/>
                <a:ext cx="12733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68B78BD-5384-63D2-1BAE-B6A0EB377749}"/>
                  </a:ext>
                </a:extLst>
              </p14:cNvPr>
              <p14:cNvContentPartPr/>
              <p14:nvPr/>
            </p14:nvContentPartPr>
            <p14:xfrm>
              <a:off x="8528269" y="5400033"/>
              <a:ext cx="2188080" cy="164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68B78BD-5384-63D2-1BAE-B6A0EB3777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56629" y="5256033"/>
                <a:ext cx="23317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D482C2E-0EC4-4AA1-50DF-FB18C5782F3F}"/>
                  </a:ext>
                </a:extLst>
              </p14:cNvPr>
              <p14:cNvContentPartPr/>
              <p14:nvPr/>
            </p14:nvContentPartPr>
            <p14:xfrm>
              <a:off x="8325949" y="5420913"/>
              <a:ext cx="2092680" cy="156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D482C2E-0EC4-4AA1-50DF-FB18C5782F3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54309" y="5276913"/>
                <a:ext cx="22363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B79996E-0AF3-6678-97B3-A0E16C4ECCA5}"/>
                  </a:ext>
                </a:extLst>
              </p14:cNvPr>
              <p14:cNvContentPartPr/>
              <p14:nvPr/>
            </p14:nvContentPartPr>
            <p14:xfrm>
              <a:off x="6723229" y="5417673"/>
              <a:ext cx="4307400" cy="99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B79996E-0AF3-6678-97B3-A0E16C4ECCA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51589" y="5273673"/>
                <a:ext cx="44510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5C80375-EF8F-6879-7285-D3A33B07A711}"/>
                  </a:ext>
                </a:extLst>
              </p14:cNvPr>
              <p14:cNvContentPartPr/>
              <p14:nvPr/>
            </p14:nvContentPartPr>
            <p14:xfrm>
              <a:off x="4252189" y="5371953"/>
              <a:ext cx="5209920" cy="264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5C80375-EF8F-6879-7285-D3A33B07A71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80189" y="5228313"/>
                <a:ext cx="535356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3CC4961-BB4B-68F2-6F47-68B10EE08878}"/>
                  </a:ext>
                </a:extLst>
              </p14:cNvPr>
              <p14:cNvContentPartPr/>
              <p14:nvPr/>
            </p14:nvContentPartPr>
            <p14:xfrm>
              <a:off x="4140229" y="5509113"/>
              <a:ext cx="3715200" cy="54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3CC4961-BB4B-68F2-6F47-68B10EE0887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68589" y="5365113"/>
                <a:ext cx="38588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62CFF3A-0538-0D5D-B7C7-8FBEFB2FFCE0}"/>
                  </a:ext>
                </a:extLst>
              </p14:cNvPr>
              <p14:cNvContentPartPr/>
              <p14:nvPr/>
            </p14:nvContentPartPr>
            <p14:xfrm>
              <a:off x="1622029" y="4411113"/>
              <a:ext cx="6141240" cy="926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62CFF3A-0538-0D5D-B7C7-8FBEFB2FFCE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50029" y="4267473"/>
                <a:ext cx="6284880" cy="12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003F9A9-6A06-A187-4E7D-CE1871967C76}"/>
                  </a:ext>
                </a:extLst>
              </p14:cNvPr>
              <p14:cNvContentPartPr/>
              <p14:nvPr/>
            </p14:nvContentPartPr>
            <p14:xfrm>
              <a:off x="1613029" y="4957593"/>
              <a:ext cx="1720800" cy="565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003F9A9-6A06-A187-4E7D-CE1871967C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41029" y="4813953"/>
                <a:ext cx="1864440" cy="85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9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97726" y="199002"/>
            <a:ext cx="10011715" cy="615553"/>
          </a:xfrm>
        </p:spPr>
        <p:txBody>
          <a:bodyPr/>
          <a:lstStyle/>
          <a:p>
            <a:r>
              <a:rPr lang="en-US" dirty="0"/>
              <a:t>Helpful PowerShell cmdlets (commands)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40E8E3-1644-41A4-89D1-5D28F118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66800"/>
            <a:ext cx="8389938" cy="4598988"/>
          </a:xfrm>
        </p:spPr>
        <p:txBody>
          <a:bodyPr>
            <a:normAutofit/>
          </a:bodyPr>
          <a:lstStyle/>
          <a:p>
            <a:r>
              <a:rPr lang="en-US" sz="2600" dirty="0"/>
              <a:t>Get-Command</a:t>
            </a:r>
          </a:p>
          <a:p>
            <a:pPr lvl="1"/>
            <a:r>
              <a:rPr lang="en-US" sz="2600" dirty="0"/>
              <a:t>GCM</a:t>
            </a:r>
          </a:p>
          <a:p>
            <a:r>
              <a:rPr lang="en-US" sz="2600" dirty="0"/>
              <a:t>$</a:t>
            </a:r>
            <a:r>
              <a:rPr lang="en-US" sz="2600" dirty="0" err="1"/>
              <a:t>PSVersionTable</a:t>
            </a:r>
            <a:endParaRPr lang="en-US" sz="2600" dirty="0"/>
          </a:p>
          <a:p>
            <a:r>
              <a:rPr lang="en-US" sz="2600" dirty="0"/>
              <a:t>Start-Transcript </a:t>
            </a:r>
          </a:p>
          <a:p>
            <a:r>
              <a:rPr lang="en-US" sz="2600" dirty="0"/>
              <a:t>Stop Transcript</a:t>
            </a:r>
          </a:p>
          <a:p>
            <a:r>
              <a:rPr lang="en-US" sz="2600" dirty="0"/>
              <a:t>Stop-Computer</a:t>
            </a:r>
          </a:p>
          <a:p>
            <a:r>
              <a:rPr lang="en-US" sz="2600" dirty="0"/>
              <a:t>Get-</a:t>
            </a:r>
            <a:r>
              <a:rPr lang="en-US" sz="2600" dirty="0" err="1"/>
              <a:t>WindowsCapability</a:t>
            </a:r>
            <a:r>
              <a:rPr lang="en-US" sz="2600" dirty="0"/>
              <a:t> -Name RSAT* -Online</a:t>
            </a:r>
          </a:p>
          <a:p>
            <a:r>
              <a:rPr lang="en-US" sz="2600" dirty="0"/>
              <a:t>Add-</a:t>
            </a:r>
            <a:r>
              <a:rPr lang="en-US" sz="2600" dirty="0" err="1"/>
              <a:t>WindowsCapability</a:t>
            </a:r>
            <a:r>
              <a:rPr lang="en-US" sz="2600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6FC9CE-A2E3-3D54-379F-5BC38ACFA213}"/>
                  </a:ext>
                </a:extLst>
              </p14:cNvPr>
              <p14:cNvContentPartPr/>
              <p14:nvPr/>
            </p14:nvContentPartPr>
            <p14:xfrm>
              <a:off x="1666309" y="832713"/>
              <a:ext cx="2478960" cy="522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6FC9CE-A2E3-3D54-379F-5BC38ACFA2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4309" y="689073"/>
                <a:ext cx="2622600" cy="55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B0695F-F044-5EFF-466A-512EF19388E4}"/>
                  </a:ext>
                </a:extLst>
              </p14:cNvPr>
              <p14:cNvContentPartPr/>
              <p14:nvPr/>
            </p14:nvContentPartPr>
            <p14:xfrm>
              <a:off x="3295309" y="3949233"/>
              <a:ext cx="5115960" cy="199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B0695F-F044-5EFF-466A-512EF19388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3309" y="3805233"/>
                <a:ext cx="52596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70C685-3070-A234-7185-1E28D1560697}"/>
                  </a:ext>
                </a:extLst>
              </p14:cNvPr>
              <p14:cNvContentPartPr/>
              <p14:nvPr/>
            </p14:nvContentPartPr>
            <p14:xfrm>
              <a:off x="3532549" y="4159113"/>
              <a:ext cx="2214000" cy="15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70C685-3070-A234-7185-1E28D15606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0549" y="4015473"/>
                <a:ext cx="2357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FA49E0-E458-0EBB-1499-C16B54500FC8}"/>
                  </a:ext>
                </a:extLst>
              </p14:cNvPr>
              <p14:cNvContentPartPr/>
              <p14:nvPr/>
            </p14:nvContentPartPr>
            <p14:xfrm>
              <a:off x="3051949" y="4506873"/>
              <a:ext cx="2340720" cy="226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FA49E0-E458-0EBB-1499-C16B54500F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0309" y="4362873"/>
                <a:ext cx="248436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420D8E3-9FD8-C1EB-4F79-4B2FFD1D93C6}"/>
                  </a:ext>
                </a:extLst>
              </p14:cNvPr>
              <p14:cNvContentPartPr/>
              <p14:nvPr/>
            </p14:nvContentPartPr>
            <p14:xfrm>
              <a:off x="3365869" y="4723953"/>
              <a:ext cx="1911240" cy="147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420D8E3-9FD8-C1EB-4F79-4B2FFD1D93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4229" y="4580313"/>
                <a:ext cx="20548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CE3E03-95C8-9DD4-15E8-BEC83EA75CC5}"/>
                  </a:ext>
                </a:extLst>
              </p14:cNvPr>
              <p14:cNvContentPartPr/>
              <p14:nvPr/>
            </p14:nvContentPartPr>
            <p14:xfrm>
              <a:off x="2384149" y="3904593"/>
              <a:ext cx="6126120" cy="955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CE3E03-95C8-9DD4-15E8-BEC83EA75C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2509" y="3760593"/>
                <a:ext cx="626976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7D3AB8-E22D-D478-8137-EA1F88AB4825}"/>
                  </a:ext>
                </a:extLst>
              </p14:cNvPr>
              <p14:cNvContentPartPr/>
              <p14:nvPr/>
            </p14:nvContentPartPr>
            <p14:xfrm>
              <a:off x="819589" y="3991353"/>
              <a:ext cx="4388400" cy="372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7D3AB8-E22D-D478-8137-EA1F88AB48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7949" y="3847713"/>
                <a:ext cx="4532040" cy="6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5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9F1E77650F745B18DD687BDB0280D" ma:contentTypeVersion="9" ma:contentTypeDescription="Create a new document." ma:contentTypeScope="" ma:versionID="ce99845403c31120552f5dc94fed862a">
  <xsd:schema xmlns:xsd="http://www.w3.org/2001/XMLSchema" xmlns:xs="http://www.w3.org/2001/XMLSchema" xmlns:p="http://schemas.microsoft.com/office/2006/metadata/properties" xmlns:ns2="519303f4-e114-4873-a962-6e06524e4a50" xmlns:ns3="a8337ce8-1428-4b13-8b6d-d6c85264f49c" targetNamespace="http://schemas.microsoft.com/office/2006/metadata/properties" ma:root="true" ma:fieldsID="6e6a902888f6c48035a40e571a827925" ns2:_="" ns3:_="">
    <xsd:import namespace="519303f4-e114-4873-a962-6e06524e4a50"/>
    <xsd:import namespace="a8337ce8-1428-4b13-8b6d-d6c85264f4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303f4-e114-4873-a962-6e06524e4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37ce8-1428-4b13-8b6d-d6c85264f4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1FFE67-40D3-42F5-A91A-B7D0505017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BBD17D-4CD0-4B9B-9FC9-32AACDFC1AF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519303f4-e114-4873-a962-6e06524e4a50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a8337ce8-1428-4b13-8b6d-d6c85264f49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D44A4C-8376-48B2-8DF4-D1D5730C8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9303f4-e114-4873-a962-6e06524e4a50"/>
    <ds:schemaRef ds:uri="a8337ce8-1428-4b13-8b6d-d6c85264f4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</TotalTime>
  <Words>471</Words>
  <Application>Microsoft Office PowerPoint</Application>
  <PresentationFormat>Widescreen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Aharoni</vt:lpstr>
      <vt:lpstr>Arial</vt:lpstr>
      <vt:lpstr>Calibri</vt:lpstr>
      <vt:lpstr>Courier New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PowerPoint Presentation</vt:lpstr>
      <vt:lpstr>Remote Management</vt:lpstr>
      <vt:lpstr>Remote desktop with Server Manager</vt:lpstr>
      <vt:lpstr>Remote desktop with RDP</vt:lpstr>
      <vt:lpstr>Remote desktop with RDP (con’t)</vt:lpstr>
      <vt:lpstr>Remote Server Administration Tools (RSAT) </vt:lpstr>
      <vt:lpstr>PowerShell remote sessions</vt:lpstr>
      <vt:lpstr>Helpful PowerShell cmdlets (commands)</vt:lpstr>
      <vt:lpstr>Helpful PowerShell cmdlets (commands)</vt:lpstr>
      <vt:lpstr>Questions</vt:lpstr>
    </vt:vector>
  </TitlesOfParts>
  <Company>NSCC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Aucoin,Denis</dc:creator>
  <cp:lastModifiedBy>Mohammed Al Jokhadar</cp:lastModifiedBy>
  <cp:revision>83</cp:revision>
  <dcterms:created xsi:type="dcterms:W3CDTF">2018-07-25T14:39:40Z</dcterms:created>
  <dcterms:modified xsi:type="dcterms:W3CDTF">2024-02-01T18:57:40Z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0x010100C309F1E77650F745B18DD687BDB0280D</vt:lpwstr>
  </property>
</Properties>
</file>